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6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9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5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9"/>
  </p:notesMasterIdLst>
  <p:sldIdLst>
    <p:sldId id="2931" r:id="rId4"/>
    <p:sldId id="2926" r:id="rId5"/>
    <p:sldId id="3120" r:id="rId6"/>
    <p:sldId id="3150" r:id="rId7"/>
    <p:sldId id="3151" r:id="rId8"/>
    <p:sldId id="3152" r:id="rId9"/>
    <p:sldId id="3153" r:id="rId10"/>
    <p:sldId id="3154" r:id="rId11"/>
    <p:sldId id="3155" r:id="rId12"/>
    <p:sldId id="3156" r:id="rId13"/>
    <p:sldId id="3121" r:id="rId14"/>
    <p:sldId id="3122" r:id="rId15"/>
    <p:sldId id="3157" r:id="rId16"/>
    <p:sldId id="3158" r:id="rId17"/>
    <p:sldId id="3159" r:id="rId18"/>
    <p:sldId id="3160" r:id="rId19"/>
    <p:sldId id="3161" r:id="rId20"/>
    <p:sldId id="3128" r:id="rId21"/>
    <p:sldId id="3162" r:id="rId22"/>
    <p:sldId id="3163" r:id="rId23"/>
    <p:sldId id="3164" r:id="rId24"/>
    <p:sldId id="3165" r:id="rId25"/>
    <p:sldId id="3166" r:id="rId26"/>
    <p:sldId id="3167" r:id="rId27"/>
    <p:sldId id="316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XQ" initials="G" lastIdx="3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commentAuthors" Target="commentAuthor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ata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_rels/drawing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DE1AB0-90CD-4591-8BA0-6C5D51E2B1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2F7ADD0D-8CBB-45D4-A122-94A0234256B7}">
      <dgm:prSet phldrT="[文本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zh-CN" altLang="en-US" b="1" dirty="0"/>
            <a:t>一</a:t>
          </a:r>
          <a:r>
            <a:rPr lang="zh-CN" b="1" dirty="0"/>
            <a:t>、常用支撑类型</a:t>
          </a:r>
          <a:endParaRPr lang="zh-CN" altLang="en-US" dirty="0"/>
        </a:p>
      </dgm:t>
    </dgm:pt>
    <dgm:pt modelId="{DE4FF443-A9BA-46F0-A2A4-E2409A3A4F9B}" type="parTrans" cxnId="{C3DC353A-21AE-451F-BE3E-A37210B6C63D}">
      <dgm:prSet/>
      <dgm:spPr/>
      <dgm:t>
        <a:bodyPr/>
        <a:lstStyle/>
        <a:p>
          <a:endParaRPr lang="zh-CN" altLang="en-US"/>
        </a:p>
      </dgm:t>
    </dgm:pt>
    <dgm:pt modelId="{38F5DDF8-2379-4F2A-87CA-6D221732E211}" type="sibTrans" cxnId="{C3DC353A-21AE-451F-BE3E-A37210B6C63D}">
      <dgm:prSet/>
      <dgm:spPr/>
      <dgm:t>
        <a:bodyPr/>
        <a:lstStyle/>
        <a:p>
          <a:endParaRPr lang="zh-CN" altLang="en-US"/>
        </a:p>
      </dgm:t>
    </dgm:pt>
    <dgm:pt modelId="{F4A584F2-C07A-40F7-994B-6FDAAF799053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1</a:t>
          </a:r>
          <a:r>
            <a:rPr lang="zh-CN" altLang="en-US" dirty="0"/>
            <a:t>、</a:t>
          </a:r>
          <a:r>
            <a:rPr lang="zh-CN" dirty="0"/>
            <a:t>墙板斜支撑类型</a:t>
          </a:r>
        </a:p>
      </dgm:t>
    </dgm:pt>
    <dgm:pt modelId="{4F43ACE7-CEA3-40FB-BA05-2278F7C1C651}" type="parTrans" cxnId="{B307C688-C276-4F5C-8155-E56655715BC1}">
      <dgm:prSet/>
      <dgm:spPr/>
      <dgm:t>
        <a:bodyPr/>
        <a:lstStyle/>
        <a:p>
          <a:endParaRPr lang="zh-CN" altLang="en-US"/>
        </a:p>
      </dgm:t>
    </dgm:pt>
    <dgm:pt modelId="{204FD383-CE6D-4CBF-BE49-663FAB077CE4}" type="sibTrans" cxnId="{B307C688-C276-4F5C-8155-E56655715BC1}">
      <dgm:prSet/>
      <dgm:spPr/>
      <dgm:t>
        <a:bodyPr/>
        <a:lstStyle/>
        <a:p>
          <a:endParaRPr lang="zh-CN" altLang="en-US"/>
        </a:p>
      </dgm:t>
    </dgm:pt>
    <dgm:pt modelId="{0A4BAA78-0B9B-4611-B1A4-12023861D40D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2</a:t>
          </a:r>
          <a:r>
            <a:rPr lang="zh-CN" altLang="en-US" dirty="0"/>
            <a:t>、</a:t>
          </a:r>
          <a:r>
            <a:rPr lang="zh-CN" dirty="0"/>
            <a:t>楼板竖向支撑类型</a:t>
          </a:r>
        </a:p>
      </dgm:t>
    </dgm:pt>
    <dgm:pt modelId="{2E57CAF9-E1EE-4FD2-B145-2756DE2A967C}" type="parTrans" cxnId="{6048E974-BA97-42CC-BC0D-D49C6B500B2E}">
      <dgm:prSet/>
      <dgm:spPr/>
      <dgm:t>
        <a:bodyPr/>
        <a:lstStyle/>
        <a:p>
          <a:endParaRPr lang="zh-CN" altLang="en-US"/>
        </a:p>
      </dgm:t>
    </dgm:pt>
    <dgm:pt modelId="{AAF36BD5-1B70-49C5-A10C-34D5A35968D7}" type="sibTrans" cxnId="{6048E974-BA97-42CC-BC0D-D49C6B500B2E}">
      <dgm:prSet/>
      <dgm:spPr/>
      <dgm:t>
        <a:bodyPr/>
        <a:lstStyle/>
        <a:p>
          <a:endParaRPr lang="zh-CN" altLang="en-US"/>
        </a:p>
      </dgm:t>
    </dgm:pt>
    <dgm:pt modelId="{B02C5671-6920-4749-A7C8-A8F169ADFE2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zh-CN" altLang="en-US" b="1" dirty="0"/>
            <a:t>二</a:t>
          </a:r>
          <a:r>
            <a:rPr lang="zh-CN" b="1" dirty="0"/>
            <a:t>、支撑选用原则</a:t>
          </a:r>
          <a:endParaRPr lang="zh-CN" dirty="0"/>
        </a:p>
      </dgm:t>
    </dgm:pt>
    <dgm:pt modelId="{195F16C8-B87C-4595-BBE2-2AFA9748C4C5}" type="parTrans" cxnId="{20CCF634-0849-4648-8B1F-83A8530402D0}">
      <dgm:prSet/>
      <dgm:spPr/>
      <dgm:t>
        <a:bodyPr/>
        <a:lstStyle/>
        <a:p>
          <a:endParaRPr lang="zh-CN" altLang="en-US"/>
        </a:p>
      </dgm:t>
    </dgm:pt>
    <dgm:pt modelId="{ABA31CD3-FAC5-4C7C-9203-8C64F4E62388}" type="sibTrans" cxnId="{20CCF634-0849-4648-8B1F-83A8530402D0}">
      <dgm:prSet/>
      <dgm:spPr/>
      <dgm:t>
        <a:bodyPr/>
        <a:lstStyle/>
        <a:p>
          <a:endParaRPr lang="zh-CN" altLang="en-US"/>
        </a:p>
      </dgm:t>
    </dgm:pt>
    <dgm:pt modelId="{E27ED3F3-C553-4E39-87F1-5AEA9CA96B2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zh-CN" altLang="en-US" b="1" dirty="0"/>
            <a:t>三</a:t>
          </a:r>
          <a:r>
            <a:rPr lang="zh-CN" b="1" dirty="0"/>
            <a:t>、墙板斜支撑</a:t>
          </a:r>
          <a:endParaRPr lang="zh-CN" dirty="0"/>
        </a:p>
      </dgm:t>
    </dgm:pt>
    <dgm:pt modelId="{FAFC7FCD-E577-47D8-97EE-1F07693DDCD4}" type="parTrans" cxnId="{873F847E-B17E-4B10-BE07-ED707972434A}">
      <dgm:prSet/>
      <dgm:spPr/>
      <dgm:t>
        <a:bodyPr/>
        <a:lstStyle/>
        <a:p>
          <a:endParaRPr lang="zh-CN" altLang="en-US"/>
        </a:p>
      </dgm:t>
    </dgm:pt>
    <dgm:pt modelId="{F2C736F4-EE07-43B0-A2F1-FCC858893D8F}" type="sibTrans" cxnId="{873F847E-B17E-4B10-BE07-ED707972434A}">
      <dgm:prSet/>
      <dgm:spPr/>
      <dgm:t>
        <a:bodyPr/>
        <a:lstStyle/>
        <a:p>
          <a:endParaRPr lang="zh-CN" altLang="en-US"/>
        </a:p>
      </dgm:t>
    </dgm:pt>
    <dgm:pt modelId="{F523C61D-D76A-4F71-9547-25560ADDA93A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1</a:t>
          </a:r>
          <a:r>
            <a:rPr lang="zh-CN" altLang="en-US" dirty="0"/>
            <a:t>、</a:t>
          </a:r>
          <a:r>
            <a:rPr lang="zh-CN" dirty="0"/>
            <a:t>配备数量</a:t>
          </a:r>
        </a:p>
      </dgm:t>
    </dgm:pt>
    <dgm:pt modelId="{A032D7A5-A5F1-4A57-A2E3-CB68E8C5F38C}" type="parTrans" cxnId="{7AE711C9-F482-4FC5-B9AB-7E0A4371D9F5}">
      <dgm:prSet/>
      <dgm:spPr/>
      <dgm:t>
        <a:bodyPr/>
        <a:lstStyle/>
        <a:p>
          <a:endParaRPr lang="zh-CN" altLang="en-US"/>
        </a:p>
      </dgm:t>
    </dgm:pt>
    <dgm:pt modelId="{058392B8-1A4A-4B36-AC77-B890457D120D}" type="sibTrans" cxnId="{7AE711C9-F482-4FC5-B9AB-7E0A4371D9F5}">
      <dgm:prSet/>
      <dgm:spPr/>
      <dgm:t>
        <a:bodyPr/>
        <a:lstStyle/>
        <a:p>
          <a:endParaRPr lang="zh-CN" altLang="en-US"/>
        </a:p>
      </dgm:t>
    </dgm:pt>
    <dgm:pt modelId="{0DD1B961-818C-4E83-B848-ECEB4FA48D5C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2</a:t>
          </a:r>
          <a:r>
            <a:rPr lang="zh-CN" altLang="en-US" dirty="0"/>
            <a:t>、</a:t>
          </a:r>
          <a:r>
            <a:rPr lang="zh-CN" dirty="0"/>
            <a:t>墙板施工</a:t>
          </a:r>
        </a:p>
      </dgm:t>
    </dgm:pt>
    <dgm:pt modelId="{0E440985-364A-4D04-BD3D-7B0D27E34BDA}" type="parTrans" cxnId="{82722F3A-D3CF-4673-9EAB-83675347A82F}">
      <dgm:prSet/>
      <dgm:spPr/>
      <dgm:t>
        <a:bodyPr/>
        <a:lstStyle/>
        <a:p>
          <a:endParaRPr lang="zh-CN" altLang="en-US"/>
        </a:p>
      </dgm:t>
    </dgm:pt>
    <dgm:pt modelId="{08B5E419-1242-48A7-8FA0-1142BFBFBCFE}" type="sibTrans" cxnId="{82722F3A-D3CF-4673-9EAB-83675347A82F}">
      <dgm:prSet/>
      <dgm:spPr/>
      <dgm:t>
        <a:bodyPr/>
        <a:lstStyle/>
        <a:p>
          <a:endParaRPr lang="zh-CN" altLang="en-US"/>
        </a:p>
      </dgm:t>
    </dgm:pt>
    <dgm:pt modelId="{E0CCBCDF-314B-435C-BCC7-221D10173532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3</a:t>
          </a:r>
          <a:r>
            <a:rPr lang="zh-CN" altLang="en-US" dirty="0"/>
            <a:t>、</a:t>
          </a:r>
          <a:r>
            <a:rPr lang="zh-CN" dirty="0"/>
            <a:t>斜支撑安装要点</a:t>
          </a:r>
        </a:p>
      </dgm:t>
    </dgm:pt>
    <dgm:pt modelId="{C88EAC8D-D245-455B-B108-A5583E59F0BB}" type="parTrans" cxnId="{DBA99B13-2D62-458E-8043-F3A14E8C9B84}">
      <dgm:prSet/>
      <dgm:spPr/>
      <dgm:t>
        <a:bodyPr/>
        <a:lstStyle/>
        <a:p>
          <a:endParaRPr lang="zh-CN" altLang="en-US"/>
        </a:p>
      </dgm:t>
    </dgm:pt>
    <dgm:pt modelId="{AAFD579E-8F10-4416-A7C9-9C29AFD75F97}" type="sibTrans" cxnId="{DBA99B13-2D62-458E-8043-F3A14E8C9B84}">
      <dgm:prSet/>
      <dgm:spPr/>
      <dgm:t>
        <a:bodyPr/>
        <a:lstStyle/>
        <a:p>
          <a:endParaRPr lang="zh-CN" altLang="en-US"/>
        </a:p>
      </dgm:t>
    </dgm:pt>
    <dgm:pt modelId="{C422551A-0408-442F-96C1-20441006F265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4</a:t>
          </a:r>
          <a:r>
            <a:rPr lang="zh-CN" altLang="en-US" dirty="0"/>
            <a:t>、</a:t>
          </a:r>
          <a:r>
            <a:rPr lang="zh-CN" dirty="0"/>
            <a:t>斜支撑拆除</a:t>
          </a:r>
        </a:p>
      </dgm:t>
    </dgm:pt>
    <dgm:pt modelId="{5781814A-102A-4BA7-8E7D-3924732AD086}" type="parTrans" cxnId="{E0C24330-60EB-4D84-BB33-64AAD4DD835D}">
      <dgm:prSet/>
      <dgm:spPr/>
      <dgm:t>
        <a:bodyPr/>
        <a:lstStyle/>
        <a:p>
          <a:endParaRPr lang="zh-CN" altLang="en-US"/>
        </a:p>
      </dgm:t>
    </dgm:pt>
    <dgm:pt modelId="{62C45C96-57FC-4046-A3FE-FC9FC70DEBCB}" type="sibTrans" cxnId="{E0C24330-60EB-4D84-BB33-64AAD4DD835D}">
      <dgm:prSet/>
      <dgm:spPr/>
      <dgm:t>
        <a:bodyPr/>
        <a:lstStyle/>
        <a:p>
          <a:endParaRPr lang="zh-CN" altLang="en-US"/>
        </a:p>
      </dgm:t>
    </dgm:pt>
    <dgm:pt modelId="{5573C957-D5E3-419B-8045-3DAFBD13CBD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zh-CN" altLang="en-US" b="1" dirty="0"/>
            <a:t>四</a:t>
          </a:r>
          <a:r>
            <a:rPr lang="zh-CN" b="1" dirty="0"/>
            <a:t>、楼板竖向支撑</a:t>
          </a:r>
          <a:endParaRPr lang="zh-CN" dirty="0"/>
        </a:p>
      </dgm:t>
    </dgm:pt>
    <dgm:pt modelId="{5B546D5A-FC7D-4C21-86D4-86C680B7EC3B}" type="parTrans" cxnId="{6DC6A92A-7345-4C6F-82FC-E5C1110DAFB6}">
      <dgm:prSet/>
      <dgm:spPr/>
      <dgm:t>
        <a:bodyPr/>
        <a:lstStyle/>
        <a:p>
          <a:endParaRPr lang="zh-CN" altLang="en-US"/>
        </a:p>
      </dgm:t>
    </dgm:pt>
    <dgm:pt modelId="{791ADB20-4EBD-4265-B1A2-B11FFB2250C0}" type="sibTrans" cxnId="{6DC6A92A-7345-4C6F-82FC-E5C1110DAFB6}">
      <dgm:prSet/>
      <dgm:spPr/>
      <dgm:t>
        <a:bodyPr/>
        <a:lstStyle/>
        <a:p>
          <a:endParaRPr lang="zh-CN" altLang="en-US"/>
        </a:p>
      </dgm:t>
    </dgm:pt>
    <dgm:pt modelId="{661D0D7B-29E2-4FA1-94F6-7DDCEAA7750D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1</a:t>
          </a:r>
          <a:r>
            <a:rPr lang="zh-CN" altLang="en-US" dirty="0"/>
            <a:t>、</a:t>
          </a:r>
          <a:r>
            <a:rPr lang="zh-CN" dirty="0"/>
            <a:t>配备数量</a:t>
          </a:r>
        </a:p>
      </dgm:t>
    </dgm:pt>
    <dgm:pt modelId="{0F041F47-7A8F-4C23-B9E7-EED753D048C6}" type="parTrans" cxnId="{7227D456-7CD5-4803-AA36-8BDF84199607}">
      <dgm:prSet/>
      <dgm:spPr/>
      <dgm:t>
        <a:bodyPr/>
        <a:lstStyle/>
        <a:p>
          <a:endParaRPr lang="zh-CN" altLang="en-US"/>
        </a:p>
      </dgm:t>
    </dgm:pt>
    <dgm:pt modelId="{ECC2D5A5-2504-4C8C-BD41-1B3CABA4BE47}" type="sibTrans" cxnId="{7227D456-7CD5-4803-AA36-8BDF84199607}">
      <dgm:prSet/>
      <dgm:spPr/>
      <dgm:t>
        <a:bodyPr/>
        <a:lstStyle/>
        <a:p>
          <a:endParaRPr lang="zh-CN" altLang="en-US"/>
        </a:p>
      </dgm:t>
    </dgm:pt>
    <dgm:pt modelId="{62360A8E-4A29-4DF5-9B05-C40EE467494E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2</a:t>
          </a:r>
          <a:r>
            <a:rPr lang="zh-CN" altLang="en-US" dirty="0"/>
            <a:t>、</a:t>
          </a:r>
          <a:r>
            <a:rPr lang="zh-CN" dirty="0"/>
            <a:t>竖向支撑施工</a:t>
          </a:r>
        </a:p>
      </dgm:t>
    </dgm:pt>
    <dgm:pt modelId="{93BAE3CE-26B0-48B0-81AA-A19313A09EF5}" type="parTrans" cxnId="{368312DC-36A7-4B0D-8299-DF9AB419A750}">
      <dgm:prSet/>
      <dgm:spPr/>
      <dgm:t>
        <a:bodyPr/>
        <a:lstStyle/>
        <a:p>
          <a:endParaRPr lang="zh-CN" altLang="en-US"/>
        </a:p>
      </dgm:t>
    </dgm:pt>
    <dgm:pt modelId="{256044E3-75B5-410D-A043-E61C3E26BF04}" type="sibTrans" cxnId="{368312DC-36A7-4B0D-8299-DF9AB419A750}">
      <dgm:prSet/>
      <dgm:spPr/>
      <dgm:t>
        <a:bodyPr/>
        <a:lstStyle/>
        <a:p>
          <a:endParaRPr lang="zh-CN" altLang="en-US"/>
        </a:p>
      </dgm:t>
    </dgm:pt>
    <dgm:pt modelId="{CE1D0A3E-079F-411D-A239-B59672B188E7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zh-CN" altLang="en-US" dirty="0"/>
            <a:t>（</a:t>
          </a:r>
          <a:r>
            <a:rPr lang="en-US" altLang="zh-CN" dirty="0"/>
            <a:t>1</a:t>
          </a:r>
          <a:r>
            <a:rPr lang="zh-CN" altLang="en-US" dirty="0"/>
            <a:t>）</a:t>
          </a:r>
          <a:r>
            <a:rPr lang="zh-CN" dirty="0"/>
            <a:t>键槽式支撑体系施工</a:t>
          </a:r>
        </a:p>
      </dgm:t>
    </dgm:pt>
    <dgm:pt modelId="{23F5E09E-17FD-4434-B81F-8E8F080676BC}" type="parTrans" cxnId="{AE148DC9-76FC-475A-B7D6-76A241786F97}">
      <dgm:prSet/>
      <dgm:spPr/>
      <dgm:t>
        <a:bodyPr/>
        <a:lstStyle/>
        <a:p>
          <a:endParaRPr lang="zh-CN" altLang="en-US"/>
        </a:p>
      </dgm:t>
    </dgm:pt>
    <dgm:pt modelId="{3D0D529F-1390-41D6-B90E-589B965157D3}" type="sibTrans" cxnId="{AE148DC9-76FC-475A-B7D6-76A241786F97}">
      <dgm:prSet/>
      <dgm:spPr/>
      <dgm:t>
        <a:bodyPr/>
        <a:lstStyle/>
        <a:p>
          <a:endParaRPr lang="zh-CN" altLang="en-US"/>
        </a:p>
      </dgm:t>
    </dgm:pt>
    <dgm:pt modelId="{D7131CBA-3ADE-44D9-B1DB-DA5D1F75A290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zh-CN" altLang="en-US" dirty="0"/>
            <a:t>（</a:t>
          </a:r>
          <a:r>
            <a:rPr lang="en-US" altLang="zh-CN" dirty="0"/>
            <a:t>2</a:t>
          </a:r>
          <a:r>
            <a:rPr lang="zh-CN" altLang="en-US" dirty="0"/>
            <a:t>）</a:t>
          </a:r>
          <a:r>
            <a:rPr lang="zh-CN" dirty="0"/>
            <a:t>键槽式支撑体系安装要点</a:t>
          </a:r>
        </a:p>
      </dgm:t>
    </dgm:pt>
    <dgm:pt modelId="{11B081E5-66C6-4594-A077-6C79647B6352}" type="parTrans" cxnId="{1FD502E3-0846-4129-A4D6-C487EECEFD0D}">
      <dgm:prSet/>
      <dgm:spPr/>
      <dgm:t>
        <a:bodyPr/>
        <a:lstStyle/>
        <a:p>
          <a:endParaRPr lang="zh-CN" altLang="en-US"/>
        </a:p>
      </dgm:t>
    </dgm:pt>
    <dgm:pt modelId="{21DBE61F-4F4F-40C5-A827-B3798779CA63}" type="sibTrans" cxnId="{1FD502E3-0846-4129-A4D6-C487EECEFD0D}">
      <dgm:prSet/>
      <dgm:spPr/>
      <dgm:t>
        <a:bodyPr/>
        <a:lstStyle/>
        <a:p>
          <a:endParaRPr lang="zh-CN" altLang="en-US"/>
        </a:p>
      </dgm:t>
    </dgm:pt>
    <dgm:pt modelId="{51687EC7-F8B5-4DCF-9315-0BCB08EF99F1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zh-CN" altLang="en-US" dirty="0"/>
            <a:t>（</a:t>
          </a:r>
          <a:r>
            <a:rPr lang="en-US" altLang="zh-CN" dirty="0"/>
            <a:t>3</a:t>
          </a:r>
          <a:r>
            <a:rPr lang="zh-CN" altLang="en-US" dirty="0"/>
            <a:t>）</a:t>
          </a:r>
          <a:r>
            <a:rPr lang="zh-CN" dirty="0"/>
            <a:t>独立支撑体系施工</a:t>
          </a:r>
        </a:p>
      </dgm:t>
    </dgm:pt>
    <dgm:pt modelId="{78ED8BDE-044B-4D76-92FF-9CE7EF1E401A}" type="parTrans" cxnId="{B1E36C46-EE2E-4E47-B261-60349E601FA8}">
      <dgm:prSet/>
      <dgm:spPr/>
      <dgm:t>
        <a:bodyPr/>
        <a:lstStyle/>
        <a:p>
          <a:endParaRPr lang="zh-CN" altLang="en-US"/>
        </a:p>
      </dgm:t>
    </dgm:pt>
    <dgm:pt modelId="{7414A2FB-31EF-471D-B7FB-B051D5B30C76}" type="sibTrans" cxnId="{B1E36C46-EE2E-4E47-B261-60349E601FA8}">
      <dgm:prSet/>
      <dgm:spPr/>
      <dgm:t>
        <a:bodyPr/>
        <a:lstStyle/>
        <a:p>
          <a:endParaRPr lang="zh-CN" altLang="en-US"/>
        </a:p>
      </dgm:t>
    </dgm:pt>
    <dgm:pt modelId="{FC5B2B6C-479E-4255-9799-D15B73230327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zh-CN" altLang="en-US" dirty="0"/>
            <a:t>（</a:t>
          </a:r>
          <a:r>
            <a:rPr lang="en-US" altLang="zh-CN" dirty="0"/>
            <a:t>4</a:t>
          </a:r>
          <a:r>
            <a:rPr lang="zh-CN" altLang="en-US" dirty="0"/>
            <a:t>）</a:t>
          </a:r>
          <a:r>
            <a:rPr lang="zh-CN" dirty="0"/>
            <a:t>独立支撑体系安装要点</a:t>
          </a:r>
        </a:p>
      </dgm:t>
    </dgm:pt>
    <dgm:pt modelId="{0354F142-60C6-4832-B934-5698A03BD66F}" type="parTrans" cxnId="{B1C5C8BF-1458-4BD2-A7D1-470BC9837E56}">
      <dgm:prSet/>
      <dgm:spPr/>
      <dgm:t>
        <a:bodyPr/>
        <a:lstStyle/>
        <a:p>
          <a:endParaRPr lang="zh-CN" altLang="en-US"/>
        </a:p>
      </dgm:t>
    </dgm:pt>
    <dgm:pt modelId="{1B33E3AB-A31D-4B38-A77E-762A76861F61}" type="sibTrans" cxnId="{B1C5C8BF-1458-4BD2-A7D1-470BC9837E56}">
      <dgm:prSet/>
      <dgm:spPr/>
      <dgm:t>
        <a:bodyPr/>
        <a:lstStyle/>
        <a:p>
          <a:endParaRPr lang="zh-CN" altLang="en-US"/>
        </a:p>
      </dgm:t>
    </dgm:pt>
    <dgm:pt modelId="{7BF58503-FFA9-4692-88DF-46C950A7F418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US" altLang="zh-CN" dirty="0"/>
            <a:t>3</a:t>
          </a:r>
          <a:r>
            <a:rPr lang="zh-CN" altLang="en-US" dirty="0"/>
            <a:t>、</a:t>
          </a:r>
          <a:r>
            <a:rPr lang="zh-CN" dirty="0"/>
            <a:t>竖向支撑拆除</a:t>
          </a:r>
        </a:p>
      </dgm:t>
    </dgm:pt>
    <dgm:pt modelId="{0CB5629B-D5C2-4310-BD98-F278E044DB2D}" type="parTrans" cxnId="{DEDE0E23-3266-4627-A558-76F6D5E3A631}">
      <dgm:prSet/>
      <dgm:spPr/>
      <dgm:t>
        <a:bodyPr/>
        <a:lstStyle/>
        <a:p>
          <a:endParaRPr lang="zh-CN" altLang="en-US"/>
        </a:p>
      </dgm:t>
    </dgm:pt>
    <dgm:pt modelId="{B5D8B4BA-2907-4881-A8ED-EB2561305861}" type="sibTrans" cxnId="{DEDE0E23-3266-4627-A558-76F6D5E3A631}">
      <dgm:prSet/>
      <dgm:spPr/>
      <dgm:t>
        <a:bodyPr/>
        <a:lstStyle/>
        <a:p>
          <a:endParaRPr lang="zh-CN" altLang="en-US"/>
        </a:p>
      </dgm:t>
    </dgm:pt>
    <dgm:pt modelId="{FD84EE68-BC17-4816-9322-B4352AA5F206}" type="pres">
      <dgm:prSet presAssocID="{1ADE1AB0-90CD-4591-8BA0-6C5D51E2B1D5}" presName="linear" presStyleCnt="0">
        <dgm:presLayoutVars>
          <dgm:animLvl val="lvl"/>
          <dgm:resizeHandles val="exact"/>
        </dgm:presLayoutVars>
      </dgm:prSet>
      <dgm:spPr/>
    </dgm:pt>
    <dgm:pt modelId="{6F034EBF-1AA0-4ADB-811B-8355A2DC03EE}" type="pres">
      <dgm:prSet presAssocID="{2F7ADD0D-8CBB-45D4-A122-94A0234256B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6CEBFFF-A563-4631-BCA1-62B472FB6B3E}" type="pres">
      <dgm:prSet presAssocID="{2F7ADD0D-8CBB-45D4-A122-94A0234256B7}" presName="childText" presStyleLbl="revTx" presStyleIdx="0" presStyleCnt="3">
        <dgm:presLayoutVars>
          <dgm:bulletEnabled val="1"/>
        </dgm:presLayoutVars>
      </dgm:prSet>
      <dgm:spPr/>
    </dgm:pt>
    <dgm:pt modelId="{B351700D-0AF3-4343-B0FC-B0C41CE3CEA2}" type="pres">
      <dgm:prSet presAssocID="{B02C5671-6920-4749-A7C8-A8F169ADFE2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41976FD-0E4B-4090-BD29-2A2E43935BC1}" type="pres">
      <dgm:prSet presAssocID="{ABA31CD3-FAC5-4C7C-9203-8C64F4E62388}" presName="spacer" presStyleCnt="0"/>
      <dgm:spPr/>
    </dgm:pt>
    <dgm:pt modelId="{3F655F7A-4FB1-487A-8902-52A9EF646670}" type="pres">
      <dgm:prSet presAssocID="{E27ED3F3-C553-4E39-87F1-5AEA9CA96B2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7A65876-035B-4B89-B62F-F64C88D252F5}" type="pres">
      <dgm:prSet presAssocID="{E27ED3F3-C553-4E39-87F1-5AEA9CA96B2D}" presName="childText" presStyleLbl="revTx" presStyleIdx="1" presStyleCnt="3">
        <dgm:presLayoutVars>
          <dgm:bulletEnabled val="1"/>
        </dgm:presLayoutVars>
      </dgm:prSet>
      <dgm:spPr/>
    </dgm:pt>
    <dgm:pt modelId="{28566656-A0FA-4EE8-8833-6E91D27EEF6F}" type="pres">
      <dgm:prSet presAssocID="{5573C957-D5E3-419B-8045-3DAFBD13CBD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6E53E66B-4E36-4251-994D-2AC6C43C3AB9}" type="pres">
      <dgm:prSet presAssocID="{5573C957-D5E3-419B-8045-3DAFBD13CBDE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DBA99B13-2D62-458E-8043-F3A14E8C9B84}" srcId="{E27ED3F3-C553-4E39-87F1-5AEA9CA96B2D}" destId="{E0CCBCDF-314B-435C-BCC7-221D10173532}" srcOrd="2" destOrd="0" parTransId="{C88EAC8D-D245-455B-B108-A5583E59F0BB}" sibTransId="{AAFD579E-8F10-4416-A7C9-9C29AFD75F97}"/>
    <dgm:cxn modelId="{468B8F19-1C6F-4556-A0CC-42EE2E15DC4D}" type="presOf" srcId="{E27ED3F3-C553-4E39-87F1-5AEA9CA96B2D}" destId="{3F655F7A-4FB1-487A-8902-52A9EF646670}" srcOrd="0" destOrd="0" presId="urn:microsoft.com/office/officeart/2005/8/layout/vList2"/>
    <dgm:cxn modelId="{9AD2FE1A-24F0-4BC2-993B-3150D2D391C5}" type="presOf" srcId="{7BF58503-FFA9-4692-88DF-46C950A7F418}" destId="{6E53E66B-4E36-4251-994D-2AC6C43C3AB9}" srcOrd="0" destOrd="6" presId="urn:microsoft.com/office/officeart/2005/8/layout/vList2"/>
    <dgm:cxn modelId="{9027A21D-A40B-4145-81CC-820925CBB8AB}" type="presOf" srcId="{FC5B2B6C-479E-4255-9799-D15B73230327}" destId="{6E53E66B-4E36-4251-994D-2AC6C43C3AB9}" srcOrd="0" destOrd="5" presId="urn:microsoft.com/office/officeart/2005/8/layout/vList2"/>
    <dgm:cxn modelId="{01719F20-E5ED-4912-9805-AD5B83C22A67}" type="presOf" srcId="{0A4BAA78-0B9B-4611-B1A4-12023861D40D}" destId="{F6CEBFFF-A563-4631-BCA1-62B472FB6B3E}" srcOrd="0" destOrd="1" presId="urn:microsoft.com/office/officeart/2005/8/layout/vList2"/>
    <dgm:cxn modelId="{DEDE0E23-3266-4627-A558-76F6D5E3A631}" srcId="{5573C957-D5E3-419B-8045-3DAFBD13CBDE}" destId="{7BF58503-FFA9-4692-88DF-46C950A7F418}" srcOrd="2" destOrd="0" parTransId="{0CB5629B-D5C2-4310-BD98-F278E044DB2D}" sibTransId="{B5D8B4BA-2907-4881-A8ED-EB2561305861}"/>
    <dgm:cxn modelId="{CFCD8528-E9B2-491D-8863-6468D9B4FE51}" type="presOf" srcId="{5573C957-D5E3-419B-8045-3DAFBD13CBDE}" destId="{28566656-A0FA-4EE8-8833-6E91D27EEF6F}" srcOrd="0" destOrd="0" presId="urn:microsoft.com/office/officeart/2005/8/layout/vList2"/>
    <dgm:cxn modelId="{6DC6A92A-7345-4C6F-82FC-E5C1110DAFB6}" srcId="{1ADE1AB0-90CD-4591-8BA0-6C5D51E2B1D5}" destId="{5573C957-D5E3-419B-8045-3DAFBD13CBDE}" srcOrd="3" destOrd="0" parTransId="{5B546D5A-FC7D-4C21-86D4-86C680B7EC3B}" sibTransId="{791ADB20-4EBD-4265-B1A2-B11FFB2250C0}"/>
    <dgm:cxn modelId="{B6B3592E-CF34-4C78-A211-A9F17DF16E57}" type="presOf" srcId="{62360A8E-4A29-4DF5-9B05-C40EE467494E}" destId="{6E53E66B-4E36-4251-994D-2AC6C43C3AB9}" srcOrd="0" destOrd="1" presId="urn:microsoft.com/office/officeart/2005/8/layout/vList2"/>
    <dgm:cxn modelId="{E0C24330-60EB-4D84-BB33-64AAD4DD835D}" srcId="{E27ED3F3-C553-4E39-87F1-5AEA9CA96B2D}" destId="{C422551A-0408-442F-96C1-20441006F265}" srcOrd="3" destOrd="0" parTransId="{5781814A-102A-4BA7-8E7D-3924732AD086}" sibTransId="{62C45C96-57FC-4046-A3FE-FC9FC70DEBCB}"/>
    <dgm:cxn modelId="{20CCF634-0849-4648-8B1F-83A8530402D0}" srcId="{1ADE1AB0-90CD-4591-8BA0-6C5D51E2B1D5}" destId="{B02C5671-6920-4749-A7C8-A8F169ADFE24}" srcOrd="1" destOrd="0" parTransId="{195F16C8-B87C-4595-BBE2-2AFA9748C4C5}" sibTransId="{ABA31CD3-FAC5-4C7C-9203-8C64F4E62388}"/>
    <dgm:cxn modelId="{82722F3A-D3CF-4673-9EAB-83675347A82F}" srcId="{E27ED3F3-C553-4E39-87F1-5AEA9CA96B2D}" destId="{0DD1B961-818C-4E83-B848-ECEB4FA48D5C}" srcOrd="1" destOrd="0" parTransId="{0E440985-364A-4D04-BD3D-7B0D27E34BDA}" sibTransId="{08B5E419-1242-48A7-8FA0-1142BFBFBCFE}"/>
    <dgm:cxn modelId="{C3DC353A-21AE-451F-BE3E-A37210B6C63D}" srcId="{1ADE1AB0-90CD-4591-8BA0-6C5D51E2B1D5}" destId="{2F7ADD0D-8CBB-45D4-A122-94A0234256B7}" srcOrd="0" destOrd="0" parTransId="{DE4FF443-A9BA-46F0-A2A4-E2409A3A4F9B}" sibTransId="{38F5DDF8-2379-4F2A-87CA-6D221732E211}"/>
    <dgm:cxn modelId="{F5DA9761-B422-4FE2-AD6D-4045F4E33FA2}" type="presOf" srcId="{F523C61D-D76A-4F71-9547-25560ADDA93A}" destId="{67A65876-035B-4B89-B62F-F64C88D252F5}" srcOrd="0" destOrd="0" presId="urn:microsoft.com/office/officeart/2005/8/layout/vList2"/>
    <dgm:cxn modelId="{42462B43-78FA-49AB-B69B-5A76CA077AAA}" type="presOf" srcId="{51687EC7-F8B5-4DCF-9315-0BCB08EF99F1}" destId="{6E53E66B-4E36-4251-994D-2AC6C43C3AB9}" srcOrd="0" destOrd="4" presId="urn:microsoft.com/office/officeart/2005/8/layout/vList2"/>
    <dgm:cxn modelId="{F03E4D64-7E6E-45EA-8C84-4DD6F737C5F5}" type="presOf" srcId="{661D0D7B-29E2-4FA1-94F6-7DDCEAA7750D}" destId="{6E53E66B-4E36-4251-994D-2AC6C43C3AB9}" srcOrd="0" destOrd="0" presId="urn:microsoft.com/office/officeart/2005/8/layout/vList2"/>
    <dgm:cxn modelId="{35927F64-B0D9-4355-87C6-1A83C17227AB}" type="presOf" srcId="{F4A584F2-C07A-40F7-994B-6FDAAF799053}" destId="{F6CEBFFF-A563-4631-BCA1-62B472FB6B3E}" srcOrd="0" destOrd="0" presId="urn:microsoft.com/office/officeart/2005/8/layout/vList2"/>
    <dgm:cxn modelId="{45AF3446-8D36-47A8-A04B-37ECF06D14D9}" type="presOf" srcId="{0DD1B961-818C-4E83-B848-ECEB4FA48D5C}" destId="{67A65876-035B-4B89-B62F-F64C88D252F5}" srcOrd="0" destOrd="1" presId="urn:microsoft.com/office/officeart/2005/8/layout/vList2"/>
    <dgm:cxn modelId="{B1E36C46-EE2E-4E47-B261-60349E601FA8}" srcId="{62360A8E-4A29-4DF5-9B05-C40EE467494E}" destId="{51687EC7-F8B5-4DCF-9315-0BCB08EF99F1}" srcOrd="2" destOrd="0" parTransId="{78ED8BDE-044B-4D76-92FF-9CE7EF1E401A}" sibTransId="{7414A2FB-31EF-471D-B7FB-B051D5B30C76}"/>
    <dgm:cxn modelId="{6048E974-BA97-42CC-BC0D-D49C6B500B2E}" srcId="{2F7ADD0D-8CBB-45D4-A122-94A0234256B7}" destId="{0A4BAA78-0B9B-4611-B1A4-12023861D40D}" srcOrd="1" destOrd="0" parTransId="{2E57CAF9-E1EE-4FD2-B145-2756DE2A967C}" sibTransId="{AAF36BD5-1B70-49C5-A10C-34D5A35968D7}"/>
    <dgm:cxn modelId="{7227D456-7CD5-4803-AA36-8BDF84199607}" srcId="{5573C957-D5E3-419B-8045-3DAFBD13CBDE}" destId="{661D0D7B-29E2-4FA1-94F6-7DDCEAA7750D}" srcOrd="0" destOrd="0" parTransId="{0F041F47-7A8F-4C23-B9E7-EED753D048C6}" sibTransId="{ECC2D5A5-2504-4C8C-BD41-1B3CABA4BE47}"/>
    <dgm:cxn modelId="{873F847E-B17E-4B10-BE07-ED707972434A}" srcId="{1ADE1AB0-90CD-4591-8BA0-6C5D51E2B1D5}" destId="{E27ED3F3-C553-4E39-87F1-5AEA9CA96B2D}" srcOrd="2" destOrd="0" parTransId="{FAFC7FCD-E577-47D8-97EE-1F07693DDCD4}" sibTransId="{F2C736F4-EE07-43B0-A2F1-FCC858893D8F}"/>
    <dgm:cxn modelId="{843FD081-9497-4F71-BACA-D9AC2FB90F2D}" type="presOf" srcId="{CE1D0A3E-079F-411D-A239-B59672B188E7}" destId="{6E53E66B-4E36-4251-994D-2AC6C43C3AB9}" srcOrd="0" destOrd="2" presId="urn:microsoft.com/office/officeart/2005/8/layout/vList2"/>
    <dgm:cxn modelId="{B307C688-C276-4F5C-8155-E56655715BC1}" srcId="{2F7ADD0D-8CBB-45D4-A122-94A0234256B7}" destId="{F4A584F2-C07A-40F7-994B-6FDAAF799053}" srcOrd="0" destOrd="0" parTransId="{4F43ACE7-CEA3-40FB-BA05-2278F7C1C651}" sibTransId="{204FD383-CE6D-4CBF-BE49-663FAB077CE4}"/>
    <dgm:cxn modelId="{6E2FDD88-65E7-4705-8492-852D12EC3051}" type="presOf" srcId="{E0CCBCDF-314B-435C-BCC7-221D10173532}" destId="{67A65876-035B-4B89-B62F-F64C88D252F5}" srcOrd="0" destOrd="2" presId="urn:microsoft.com/office/officeart/2005/8/layout/vList2"/>
    <dgm:cxn modelId="{1C5EAE9E-D60C-4AE7-BB86-3AAC2DED7B20}" type="presOf" srcId="{D7131CBA-3ADE-44D9-B1DB-DA5D1F75A290}" destId="{6E53E66B-4E36-4251-994D-2AC6C43C3AB9}" srcOrd="0" destOrd="3" presId="urn:microsoft.com/office/officeart/2005/8/layout/vList2"/>
    <dgm:cxn modelId="{374F77B3-A92C-49F3-BC0F-E6207C9BEE9E}" type="presOf" srcId="{2F7ADD0D-8CBB-45D4-A122-94A0234256B7}" destId="{6F034EBF-1AA0-4ADB-811B-8355A2DC03EE}" srcOrd="0" destOrd="0" presId="urn:microsoft.com/office/officeart/2005/8/layout/vList2"/>
    <dgm:cxn modelId="{B1C5C8BF-1458-4BD2-A7D1-470BC9837E56}" srcId="{62360A8E-4A29-4DF5-9B05-C40EE467494E}" destId="{FC5B2B6C-479E-4255-9799-D15B73230327}" srcOrd="3" destOrd="0" parTransId="{0354F142-60C6-4832-B934-5698A03BD66F}" sibTransId="{1B33E3AB-A31D-4B38-A77E-762A76861F61}"/>
    <dgm:cxn modelId="{7AE711C9-F482-4FC5-B9AB-7E0A4371D9F5}" srcId="{E27ED3F3-C553-4E39-87F1-5AEA9CA96B2D}" destId="{F523C61D-D76A-4F71-9547-25560ADDA93A}" srcOrd="0" destOrd="0" parTransId="{A032D7A5-A5F1-4A57-A2E3-CB68E8C5F38C}" sibTransId="{058392B8-1A4A-4B36-AC77-B890457D120D}"/>
    <dgm:cxn modelId="{AE148DC9-76FC-475A-B7D6-76A241786F97}" srcId="{62360A8E-4A29-4DF5-9B05-C40EE467494E}" destId="{CE1D0A3E-079F-411D-A239-B59672B188E7}" srcOrd="0" destOrd="0" parTransId="{23F5E09E-17FD-4434-B81F-8E8F080676BC}" sibTransId="{3D0D529F-1390-41D6-B90E-589B965157D3}"/>
    <dgm:cxn modelId="{D85E77CE-EA4E-4386-B681-0BD21B989640}" type="presOf" srcId="{1ADE1AB0-90CD-4591-8BA0-6C5D51E2B1D5}" destId="{FD84EE68-BC17-4816-9322-B4352AA5F206}" srcOrd="0" destOrd="0" presId="urn:microsoft.com/office/officeart/2005/8/layout/vList2"/>
    <dgm:cxn modelId="{1133D8D2-2D5F-450C-A103-8EB17BF9FB81}" type="presOf" srcId="{B02C5671-6920-4749-A7C8-A8F169ADFE24}" destId="{B351700D-0AF3-4343-B0FC-B0C41CE3CEA2}" srcOrd="0" destOrd="0" presId="urn:microsoft.com/office/officeart/2005/8/layout/vList2"/>
    <dgm:cxn modelId="{368312DC-36A7-4B0D-8299-DF9AB419A750}" srcId="{5573C957-D5E3-419B-8045-3DAFBD13CBDE}" destId="{62360A8E-4A29-4DF5-9B05-C40EE467494E}" srcOrd="1" destOrd="0" parTransId="{93BAE3CE-26B0-48B0-81AA-A19313A09EF5}" sibTransId="{256044E3-75B5-410D-A043-E61C3E26BF04}"/>
    <dgm:cxn modelId="{3731BDE1-0688-47F4-894B-E8F4632DF951}" type="presOf" srcId="{C422551A-0408-442F-96C1-20441006F265}" destId="{67A65876-035B-4B89-B62F-F64C88D252F5}" srcOrd="0" destOrd="3" presId="urn:microsoft.com/office/officeart/2005/8/layout/vList2"/>
    <dgm:cxn modelId="{1FD502E3-0846-4129-A4D6-C487EECEFD0D}" srcId="{62360A8E-4A29-4DF5-9B05-C40EE467494E}" destId="{D7131CBA-3ADE-44D9-B1DB-DA5D1F75A290}" srcOrd="1" destOrd="0" parTransId="{11B081E5-66C6-4594-A077-6C79647B6352}" sibTransId="{21DBE61F-4F4F-40C5-A827-B3798779CA63}"/>
    <dgm:cxn modelId="{9F951A60-2514-4295-AACC-72FC668AEB77}" type="presParOf" srcId="{FD84EE68-BC17-4816-9322-B4352AA5F206}" destId="{6F034EBF-1AA0-4ADB-811B-8355A2DC03EE}" srcOrd="0" destOrd="0" presId="urn:microsoft.com/office/officeart/2005/8/layout/vList2"/>
    <dgm:cxn modelId="{59263784-8F86-4478-9DAA-A9C2E63586C0}" type="presParOf" srcId="{FD84EE68-BC17-4816-9322-B4352AA5F206}" destId="{F6CEBFFF-A563-4631-BCA1-62B472FB6B3E}" srcOrd="1" destOrd="0" presId="urn:microsoft.com/office/officeart/2005/8/layout/vList2"/>
    <dgm:cxn modelId="{FBC130FE-F0C4-45EF-BC65-62E77CE693A2}" type="presParOf" srcId="{FD84EE68-BC17-4816-9322-B4352AA5F206}" destId="{B351700D-0AF3-4343-B0FC-B0C41CE3CEA2}" srcOrd="2" destOrd="0" presId="urn:microsoft.com/office/officeart/2005/8/layout/vList2"/>
    <dgm:cxn modelId="{7D925E54-43AA-4EDD-B961-72ED0CF4CA29}" type="presParOf" srcId="{FD84EE68-BC17-4816-9322-B4352AA5F206}" destId="{641976FD-0E4B-4090-BD29-2A2E43935BC1}" srcOrd="3" destOrd="0" presId="urn:microsoft.com/office/officeart/2005/8/layout/vList2"/>
    <dgm:cxn modelId="{0673A7AA-F823-4D18-9D65-A895BAC1BE67}" type="presParOf" srcId="{FD84EE68-BC17-4816-9322-B4352AA5F206}" destId="{3F655F7A-4FB1-487A-8902-52A9EF646670}" srcOrd="4" destOrd="0" presId="urn:microsoft.com/office/officeart/2005/8/layout/vList2"/>
    <dgm:cxn modelId="{FADFD861-73A3-407F-8567-74DB144E207A}" type="presParOf" srcId="{FD84EE68-BC17-4816-9322-B4352AA5F206}" destId="{67A65876-035B-4B89-B62F-F64C88D252F5}" srcOrd="5" destOrd="0" presId="urn:microsoft.com/office/officeart/2005/8/layout/vList2"/>
    <dgm:cxn modelId="{4EBCCE4B-0513-44CB-AB09-CEE0178BED8E}" type="presParOf" srcId="{FD84EE68-BC17-4816-9322-B4352AA5F206}" destId="{28566656-A0FA-4EE8-8833-6E91D27EEF6F}" srcOrd="6" destOrd="0" presId="urn:microsoft.com/office/officeart/2005/8/layout/vList2"/>
    <dgm:cxn modelId="{26BCF825-D168-4426-BDD8-4EFC2D9229E1}" type="presParOf" srcId="{FD84EE68-BC17-4816-9322-B4352AA5F206}" destId="{6E53E66B-4E36-4251-994D-2AC6C43C3AB9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一、常用支撑类型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二、支撑选用原则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三、墙板斜支撑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E876B0F-D871-4B1E-8D74-D89E3F331D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6D4AA55D-1617-4162-B3C1-F9BDF227AEEC}">
      <dgm:prSet phldrT="[文本]"/>
      <dgm:spPr>
        <a:solidFill>
          <a:schemeClr val="bg1">
            <a:lumMod val="85000"/>
          </a:schemeClr>
        </a:solidFill>
      </dgm:spPr>
      <dgm:t>
        <a:bodyPr/>
        <a:lstStyle/>
        <a:p>
          <a:pPr algn="l"/>
          <a:r>
            <a:rPr lang="zh-CN" altLang="en-US" b="1" dirty="0">
              <a:solidFill>
                <a:srgbClr val="FF0000"/>
              </a:solidFill>
            </a:rPr>
            <a:t>四、楼板竖向支撑</a:t>
          </a:r>
        </a:p>
      </dgm:t>
    </dgm:pt>
    <dgm:pt modelId="{27488ECA-2400-493A-9030-C661848DC5A0}" type="par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72B36F83-6BF1-4584-AB13-9F0061DA3931}" type="sibTrans" cxnId="{DF68CEF8-E806-4269-944B-BA6988DF96F2}">
      <dgm:prSet/>
      <dgm:spPr/>
      <dgm:t>
        <a:bodyPr/>
        <a:lstStyle/>
        <a:p>
          <a:endParaRPr lang="zh-CN" altLang="en-US"/>
        </a:p>
      </dgm:t>
    </dgm:pt>
    <dgm:pt modelId="{84303889-1E2F-4844-ADDC-9EF566B64F91}" type="pres">
      <dgm:prSet presAssocID="{7E876B0F-D871-4B1E-8D74-D89E3F331D08}" presName="linearFlow" presStyleCnt="0">
        <dgm:presLayoutVars>
          <dgm:dir/>
          <dgm:resizeHandles val="exact"/>
        </dgm:presLayoutVars>
      </dgm:prSet>
      <dgm:spPr/>
    </dgm:pt>
    <dgm:pt modelId="{84CD35FF-EF9F-482F-BCD6-1A76B7FA9DFB}" type="pres">
      <dgm:prSet presAssocID="{6D4AA55D-1617-4162-B3C1-F9BDF227AEEC}" presName="composite" presStyleCnt="0"/>
      <dgm:spPr/>
    </dgm:pt>
    <dgm:pt modelId="{71D8A733-4A30-4177-BC6E-01B4E9774D72}" type="pres">
      <dgm:prSet presAssocID="{6D4AA55D-1617-4162-B3C1-F9BDF227AEEC}" presName="imgShp" presStyleLbl="fgImgPlace1" presStyleIdx="0" presStyleCnt="1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消防员"/>
        </a:ext>
      </dgm:extLst>
    </dgm:pt>
    <dgm:pt modelId="{ED0E46DE-375C-4ADC-9247-8084438EB4E1}" type="pres">
      <dgm:prSet presAssocID="{6D4AA55D-1617-4162-B3C1-F9BDF227AEEC}" presName="txShp" presStyleLbl="node1" presStyleIdx="0" presStyleCnt="1" custScaleX="102954" custLinFactNeighborX="2039">
        <dgm:presLayoutVars>
          <dgm:bulletEnabled val="1"/>
        </dgm:presLayoutVars>
      </dgm:prSet>
      <dgm:spPr/>
    </dgm:pt>
  </dgm:ptLst>
  <dgm:cxnLst>
    <dgm:cxn modelId="{D21C500B-E21A-4D4D-BDE3-AB8C3DC42E2B}" type="presOf" srcId="{7E876B0F-D871-4B1E-8D74-D89E3F331D08}" destId="{84303889-1E2F-4844-ADDC-9EF566B64F91}" srcOrd="0" destOrd="0" presId="urn:microsoft.com/office/officeart/2005/8/layout/vList3"/>
    <dgm:cxn modelId="{7F2C6823-C3CF-43F0-8FB3-9428E0FF9DCC}" type="presOf" srcId="{6D4AA55D-1617-4162-B3C1-F9BDF227AEEC}" destId="{ED0E46DE-375C-4ADC-9247-8084438EB4E1}" srcOrd="0" destOrd="0" presId="urn:microsoft.com/office/officeart/2005/8/layout/vList3"/>
    <dgm:cxn modelId="{DF68CEF8-E806-4269-944B-BA6988DF96F2}" srcId="{7E876B0F-D871-4B1E-8D74-D89E3F331D08}" destId="{6D4AA55D-1617-4162-B3C1-F9BDF227AEEC}" srcOrd="0" destOrd="0" parTransId="{27488ECA-2400-493A-9030-C661848DC5A0}" sibTransId="{72B36F83-6BF1-4584-AB13-9F0061DA3931}"/>
    <dgm:cxn modelId="{EB252D47-23D4-4EFA-949D-F76C0530B61B}" type="presParOf" srcId="{84303889-1E2F-4844-ADDC-9EF566B64F91}" destId="{84CD35FF-EF9F-482F-BCD6-1A76B7FA9DFB}" srcOrd="0" destOrd="0" presId="urn:microsoft.com/office/officeart/2005/8/layout/vList3"/>
    <dgm:cxn modelId="{1A6805CE-3074-4192-9E8A-4C468324282E}" type="presParOf" srcId="{84CD35FF-EF9F-482F-BCD6-1A76B7FA9DFB}" destId="{71D8A733-4A30-4177-BC6E-01B4E9774D72}" srcOrd="0" destOrd="0" presId="urn:microsoft.com/office/officeart/2005/8/layout/vList3"/>
    <dgm:cxn modelId="{8E43D49E-EB5D-480E-B30A-8C1866CC6F61}" type="presParOf" srcId="{84CD35FF-EF9F-482F-BCD6-1A76B7FA9DFB}" destId="{ED0E46DE-375C-4ADC-9247-8084438EB4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034EBF-1AA0-4ADB-811B-8355A2DC03EE}">
      <dsp:nvSpPr>
        <dsp:cNvPr id="0" name=""/>
        <dsp:cNvSpPr/>
      </dsp:nvSpPr>
      <dsp:spPr>
        <a:xfrm>
          <a:off x="0" y="7525"/>
          <a:ext cx="6048672" cy="45279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dirty="0"/>
            <a:t>一</a:t>
          </a:r>
          <a:r>
            <a:rPr lang="zh-CN" sz="1800" b="1" kern="1200" dirty="0"/>
            <a:t>、常用支撑类型</a:t>
          </a:r>
          <a:endParaRPr lang="zh-CN" altLang="en-US" sz="1800" kern="1200" dirty="0"/>
        </a:p>
      </dsp:txBody>
      <dsp:txXfrm>
        <a:off x="22103" y="29628"/>
        <a:ext cx="6004466" cy="408584"/>
      </dsp:txXfrm>
    </dsp:sp>
    <dsp:sp modelId="{F6CEBFFF-A563-4631-BCA1-62B472FB6B3E}">
      <dsp:nvSpPr>
        <dsp:cNvPr id="0" name=""/>
        <dsp:cNvSpPr/>
      </dsp:nvSpPr>
      <dsp:spPr>
        <a:xfrm>
          <a:off x="0" y="460315"/>
          <a:ext cx="6048672" cy="512325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45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1</a:t>
          </a:r>
          <a:r>
            <a:rPr lang="zh-CN" altLang="en-US" sz="1400" kern="1200" dirty="0"/>
            <a:t>、</a:t>
          </a:r>
          <a:r>
            <a:rPr lang="zh-CN" sz="1400" kern="1200" dirty="0"/>
            <a:t>墙板斜支撑类型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2</a:t>
          </a:r>
          <a:r>
            <a:rPr lang="zh-CN" altLang="en-US" sz="1400" kern="1200" dirty="0"/>
            <a:t>、</a:t>
          </a:r>
          <a:r>
            <a:rPr lang="zh-CN" sz="1400" kern="1200" dirty="0"/>
            <a:t>楼板竖向支撑类型</a:t>
          </a:r>
        </a:p>
      </dsp:txBody>
      <dsp:txXfrm>
        <a:off x="0" y="460315"/>
        <a:ext cx="6048672" cy="512325"/>
      </dsp:txXfrm>
    </dsp:sp>
    <dsp:sp modelId="{B351700D-0AF3-4343-B0FC-B0C41CE3CEA2}">
      <dsp:nvSpPr>
        <dsp:cNvPr id="0" name=""/>
        <dsp:cNvSpPr/>
      </dsp:nvSpPr>
      <dsp:spPr>
        <a:xfrm>
          <a:off x="0" y="972640"/>
          <a:ext cx="6048672" cy="45279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dirty="0"/>
            <a:t>二</a:t>
          </a:r>
          <a:r>
            <a:rPr lang="zh-CN" sz="1800" b="1" kern="1200" dirty="0"/>
            <a:t>、支撑选用原则</a:t>
          </a:r>
          <a:endParaRPr lang="zh-CN" sz="1800" kern="1200" dirty="0"/>
        </a:p>
      </dsp:txBody>
      <dsp:txXfrm>
        <a:off x="22103" y="994743"/>
        <a:ext cx="6004466" cy="408584"/>
      </dsp:txXfrm>
    </dsp:sp>
    <dsp:sp modelId="{3F655F7A-4FB1-487A-8902-52A9EF646670}">
      <dsp:nvSpPr>
        <dsp:cNvPr id="0" name=""/>
        <dsp:cNvSpPr/>
      </dsp:nvSpPr>
      <dsp:spPr>
        <a:xfrm>
          <a:off x="0" y="1477270"/>
          <a:ext cx="6048672" cy="45279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dirty="0"/>
            <a:t>三</a:t>
          </a:r>
          <a:r>
            <a:rPr lang="zh-CN" sz="1800" b="1" kern="1200" dirty="0"/>
            <a:t>、墙板斜支撑</a:t>
          </a:r>
          <a:endParaRPr lang="zh-CN" sz="1800" kern="1200" dirty="0"/>
        </a:p>
      </dsp:txBody>
      <dsp:txXfrm>
        <a:off x="22103" y="1499373"/>
        <a:ext cx="6004466" cy="408584"/>
      </dsp:txXfrm>
    </dsp:sp>
    <dsp:sp modelId="{67A65876-035B-4B89-B62F-F64C88D252F5}">
      <dsp:nvSpPr>
        <dsp:cNvPr id="0" name=""/>
        <dsp:cNvSpPr/>
      </dsp:nvSpPr>
      <dsp:spPr>
        <a:xfrm>
          <a:off x="0" y="1930060"/>
          <a:ext cx="6048672" cy="1024650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45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1</a:t>
          </a:r>
          <a:r>
            <a:rPr lang="zh-CN" altLang="en-US" sz="1400" kern="1200" dirty="0"/>
            <a:t>、</a:t>
          </a:r>
          <a:r>
            <a:rPr lang="zh-CN" sz="1400" kern="1200" dirty="0"/>
            <a:t>配备数量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2</a:t>
          </a:r>
          <a:r>
            <a:rPr lang="zh-CN" altLang="en-US" sz="1400" kern="1200" dirty="0"/>
            <a:t>、</a:t>
          </a:r>
          <a:r>
            <a:rPr lang="zh-CN" sz="1400" kern="1200" dirty="0"/>
            <a:t>墙板施工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3</a:t>
          </a:r>
          <a:r>
            <a:rPr lang="zh-CN" altLang="en-US" sz="1400" kern="1200" dirty="0"/>
            <a:t>、</a:t>
          </a:r>
          <a:r>
            <a:rPr lang="zh-CN" sz="1400" kern="1200" dirty="0"/>
            <a:t>斜支撑安装要点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4</a:t>
          </a:r>
          <a:r>
            <a:rPr lang="zh-CN" altLang="en-US" sz="1400" kern="1200" dirty="0"/>
            <a:t>、</a:t>
          </a:r>
          <a:r>
            <a:rPr lang="zh-CN" sz="1400" kern="1200" dirty="0"/>
            <a:t>斜支撑拆除</a:t>
          </a:r>
        </a:p>
      </dsp:txBody>
      <dsp:txXfrm>
        <a:off x="0" y="1930060"/>
        <a:ext cx="6048672" cy="1024650"/>
      </dsp:txXfrm>
    </dsp:sp>
    <dsp:sp modelId="{28566656-A0FA-4EE8-8833-6E91D27EEF6F}">
      <dsp:nvSpPr>
        <dsp:cNvPr id="0" name=""/>
        <dsp:cNvSpPr/>
      </dsp:nvSpPr>
      <dsp:spPr>
        <a:xfrm>
          <a:off x="0" y="2954710"/>
          <a:ext cx="6048672" cy="452790"/>
        </a:xfrm>
        <a:prstGeom prst="roundRect">
          <a:avLst/>
        </a:prstGeom>
        <a:solidFill>
          <a:schemeClr val="bg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800" b="1" kern="1200" dirty="0"/>
            <a:t>四</a:t>
          </a:r>
          <a:r>
            <a:rPr lang="zh-CN" sz="1800" b="1" kern="1200" dirty="0"/>
            <a:t>、楼板竖向支撑</a:t>
          </a:r>
          <a:endParaRPr lang="zh-CN" sz="1800" kern="1200" dirty="0"/>
        </a:p>
      </dsp:txBody>
      <dsp:txXfrm>
        <a:off x="22103" y="2976813"/>
        <a:ext cx="6004466" cy="408584"/>
      </dsp:txXfrm>
    </dsp:sp>
    <dsp:sp modelId="{6E53E66B-4E36-4251-994D-2AC6C43C3AB9}">
      <dsp:nvSpPr>
        <dsp:cNvPr id="0" name=""/>
        <dsp:cNvSpPr/>
      </dsp:nvSpPr>
      <dsp:spPr>
        <a:xfrm>
          <a:off x="0" y="3407501"/>
          <a:ext cx="6048672" cy="1788480"/>
        </a:xfrm>
        <a:prstGeom prst="rect">
          <a:avLst/>
        </a:prstGeom>
        <a:solidFill>
          <a:schemeClr val="bg1">
            <a:lumMod val="9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45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1</a:t>
          </a:r>
          <a:r>
            <a:rPr lang="zh-CN" altLang="en-US" sz="1400" kern="1200" dirty="0"/>
            <a:t>、</a:t>
          </a:r>
          <a:r>
            <a:rPr lang="zh-CN" sz="1400" kern="1200" dirty="0"/>
            <a:t>配备数量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2</a:t>
          </a:r>
          <a:r>
            <a:rPr lang="zh-CN" altLang="en-US" sz="1400" kern="1200" dirty="0"/>
            <a:t>、</a:t>
          </a:r>
          <a:r>
            <a:rPr lang="zh-CN" sz="1400" kern="1200" dirty="0"/>
            <a:t>竖向支撑施工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400" kern="1200" dirty="0"/>
            <a:t>（</a:t>
          </a:r>
          <a:r>
            <a:rPr lang="en-US" altLang="zh-CN" sz="1400" kern="1200" dirty="0"/>
            <a:t>1</a:t>
          </a:r>
          <a:r>
            <a:rPr lang="zh-CN" altLang="en-US" sz="1400" kern="1200" dirty="0"/>
            <a:t>）</a:t>
          </a:r>
          <a:r>
            <a:rPr lang="zh-CN" sz="1400" kern="1200" dirty="0"/>
            <a:t>键槽式支撑体系施工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400" kern="1200" dirty="0"/>
            <a:t>（</a:t>
          </a:r>
          <a:r>
            <a:rPr lang="en-US" altLang="zh-CN" sz="1400" kern="1200" dirty="0"/>
            <a:t>2</a:t>
          </a:r>
          <a:r>
            <a:rPr lang="zh-CN" altLang="en-US" sz="1400" kern="1200" dirty="0"/>
            <a:t>）</a:t>
          </a:r>
          <a:r>
            <a:rPr lang="zh-CN" sz="1400" kern="1200" dirty="0"/>
            <a:t>键槽式支撑体系安装要点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400" kern="1200" dirty="0"/>
            <a:t>（</a:t>
          </a:r>
          <a:r>
            <a:rPr lang="en-US" altLang="zh-CN" sz="1400" kern="1200" dirty="0"/>
            <a:t>3</a:t>
          </a:r>
          <a:r>
            <a:rPr lang="zh-CN" altLang="en-US" sz="1400" kern="1200" dirty="0"/>
            <a:t>）</a:t>
          </a:r>
          <a:r>
            <a:rPr lang="zh-CN" sz="1400" kern="1200" dirty="0"/>
            <a:t>独立支撑体系施工</a:t>
          </a:r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400" kern="1200" dirty="0"/>
            <a:t>（</a:t>
          </a:r>
          <a:r>
            <a:rPr lang="en-US" altLang="zh-CN" sz="1400" kern="1200" dirty="0"/>
            <a:t>4</a:t>
          </a:r>
          <a:r>
            <a:rPr lang="zh-CN" altLang="en-US" sz="1400" kern="1200" dirty="0"/>
            <a:t>）</a:t>
          </a:r>
          <a:r>
            <a:rPr lang="zh-CN" sz="1400" kern="1200" dirty="0"/>
            <a:t>独立支撑体系安装要点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zh-CN" sz="1400" kern="1200" dirty="0"/>
            <a:t>3</a:t>
          </a:r>
          <a:r>
            <a:rPr lang="zh-CN" altLang="en-US" sz="1400" kern="1200" dirty="0"/>
            <a:t>、</a:t>
          </a:r>
          <a:r>
            <a:rPr lang="zh-CN" sz="1400" kern="1200" dirty="0"/>
            <a:t>竖向支撑拆除</a:t>
          </a:r>
        </a:p>
      </dsp:txBody>
      <dsp:txXfrm>
        <a:off x="0" y="3407501"/>
        <a:ext cx="6048672" cy="1788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一、常用支撑类型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二、支撑选用原则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三、墙板斜支撑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E46DE-375C-4ADC-9247-8084438EB4E1}">
      <dsp:nvSpPr>
        <dsp:cNvPr id="0" name=""/>
        <dsp:cNvSpPr/>
      </dsp:nvSpPr>
      <dsp:spPr>
        <a:xfrm rot="10800000">
          <a:off x="1410964" y="0"/>
          <a:ext cx="5343825" cy="450979"/>
        </a:xfrm>
        <a:prstGeom prst="homePlate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869" tIns="76200" rIns="14224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solidFill>
                <a:srgbClr val="FF0000"/>
              </a:solidFill>
            </a:rPr>
            <a:t>四、楼板竖向支撑</a:t>
          </a:r>
        </a:p>
      </dsp:txBody>
      <dsp:txXfrm rot="10800000">
        <a:off x="1523709" y="0"/>
        <a:ext cx="5231080" cy="450979"/>
      </dsp:txXfrm>
    </dsp:sp>
    <dsp:sp modelId="{71D8A733-4A30-4177-BC6E-01B4E9774D72}">
      <dsp:nvSpPr>
        <dsp:cNvPr id="0" name=""/>
        <dsp:cNvSpPr/>
      </dsp:nvSpPr>
      <dsp:spPr>
        <a:xfrm>
          <a:off x="1156304" y="0"/>
          <a:ext cx="450979" cy="45097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D7309-F220-43FC-A803-D0B169CB9EC9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4C328-1B0B-44BE-B44C-A94247AAE3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239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  <a:sym typeface="Arial" panose="020B0604020202020204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866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241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8389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922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637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6165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683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391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37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278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5072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301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4004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5747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2892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1374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1651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78502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7656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2892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75941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632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9055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首先我们回顾一下国内装配式建筑的现状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CC3434FA-DBA5-4E25-AEAC-7B935493CF92}" type="slidenum">
              <a:rPr kumimoji="0" lang="en-US" sz="18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947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C0E808-A182-42EF-8AC9-CA728F689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E5C3384-FAE1-4DBE-8A03-17F4112022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DAADD1-1FBA-429B-A382-04A9BAC24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5E9149-CA91-4270-9846-1B64D3A4D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96314A-61F1-471D-BC93-073F850B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1B88A34-08D9-414E-96F3-BE7D0571C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A96875-D423-4DE1-BA03-81A7F4CF6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280ED0-8CDC-4B2C-964C-6BC95D4A7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DD8231-E36C-48B7-BFA6-C01A60F19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3C369F-4CB9-465C-AC40-C55D91542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3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4D9F28-B337-4038-AED6-D45624AF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B7DF1CA-57DC-43CE-99EC-FB32814B8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F7A19A-C2C6-48E0-A608-74D2C1ECE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4F357B-E9D9-437A-98E0-6144EB7ED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0CD008-CAB5-484D-8CD7-25D779AFC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82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2480A0-1BC6-44F3-920A-35047C43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1D5292C-C16C-46C9-81C3-BA1A765A9B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132BB6D-A83B-418F-90A8-0C4A3C5C89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65EFD4-4795-47FC-8B03-3AFCBCD0D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F3B4170-DDA4-471B-B582-783E7A217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306FFE-A20E-45D2-9A89-8BEFA7415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103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9221DC-FE7A-4BD1-930E-28C025258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9F9D53-94A8-4540-BEBA-2E64C2032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EB5CC58-CFFC-4F97-BF30-3864475085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3621662-B665-4364-AAF5-DB3A3B01FC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764D4A1-0468-4259-B5EE-D2D4A38CB2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D419D21-7EBA-4C15-A2B9-1F49C186A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AF9B305-D6AE-46C5-B45C-C275EAD7C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74EBA2B-2CDB-489D-B577-F930D592A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789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8F439E-3D65-4118-BB55-282B73971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15B3DAF-BA45-4B78-8CA3-E433B4475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F2B8E41-73C2-42DD-A46C-DD46550D2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8F8F8EA-5439-46AF-BA34-45F64CE1D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74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59735FE-BE2E-4A4D-A2BE-9CB397286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57DEA5C-B71A-4A6B-B945-71FFBA09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A0BBECA-277D-4E1D-BF57-227B7AE38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502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0FF1D1-113E-497F-8E29-417A4D782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195FD0-CAB6-44CA-9A6A-D2DB6AB76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2D13F31-31D3-4FEF-8D43-F564121050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EA2BEE-F79B-4379-88CA-7B07DF835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115BB55-B8DC-4AD6-B6E4-7DBE23E2F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7B12C5-F2C0-4BBC-8226-7E50D40F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87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152B26-B568-4690-8712-663E7A7AB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AAC81E4-FB54-42C1-8D8C-90572FBEA9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4827716-07C6-4D8E-8D82-257E5A08FD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80A8B13-458F-4A84-B327-532297849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564AE0-C552-461B-B26C-DBED97570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5D01560-8969-4111-8FC4-8560C69A3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122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1CF34D-0A98-4070-9E71-656E0A6E3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A9E10D8-E420-4864-8FF7-B63765E227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4B83B2-2425-41E4-98AF-E43AE1C61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E3C6A6-E264-4B9E-8C5C-782EF0D2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5D4A0E-829F-4B01-BF14-9EDD33FF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95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D71EC53-0716-4F2C-BAEE-3B0A1415C6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9940CAF-6BC5-43B7-829C-1B7A5EE57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99ADAA-B858-4F72-B865-AEACC05F7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B057FE-4B04-4369-BF8F-4ADA242A4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3D1EE7-6C91-48DA-A003-DE3460C4F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094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24A3AEF5-5C78-4DE7-B051-D3313D61EC6F}" type="slidenum">
              <a:rPr lang="zh-CN" altLang="en-US" smtClean="0"/>
              <a:t>‹#›</a:t>
            </a:fld>
            <a:endParaRPr lang="en-US" sz="2160" b="0"/>
          </a:p>
        </p:txBody>
      </p:sp>
      <p:sp>
        <p:nvSpPr>
          <p:cNvPr id="7" name="矩形 6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2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grpSp>
        <p:nvGrpSpPr>
          <p:cNvPr id="11" name="组合 47"/>
          <p:cNvGrpSpPr/>
          <p:nvPr userDrawn="1"/>
        </p:nvGrpSpPr>
        <p:grpSpPr>
          <a:xfrm>
            <a:off x="1514687" y="794005"/>
            <a:ext cx="220980" cy="191262"/>
            <a:chOff x="0" y="0"/>
            <a:chExt cx="185199" cy="193613"/>
          </a:xfrm>
        </p:grpSpPr>
        <p:sp>
          <p:nvSpPr>
            <p:cNvPr id="13" name="矩形 31"/>
            <p:cNvSpPr/>
            <p:nvPr/>
          </p:nvSpPr>
          <p:spPr>
            <a:xfrm>
              <a:off x="-1" y="-1"/>
              <a:ext cx="152164" cy="161881"/>
            </a:xfrm>
            <a:prstGeom prst="rect">
              <a:avLst/>
            </a:prstGeom>
            <a:noFill/>
            <a:ln w="19050" cap="flat">
              <a:solidFill>
                <a:srgbClr val="808080"/>
              </a:solidFill>
              <a:prstDash val="solid"/>
              <a:miter lim="8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 32"/>
            <p:cNvSpPr/>
            <p:nvPr/>
          </p:nvSpPr>
          <p:spPr>
            <a:xfrm>
              <a:off x="33036" y="31733"/>
              <a:ext cx="152164" cy="161881"/>
            </a:xfrm>
            <a:prstGeom prst="rect">
              <a:avLst/>
            </a:prstGeom>
            <a:gradFill flip="none" rotWithShape="1">
              <a:gsLst>
                <a:gs pos="0">
                  <a:srgbClr val="BC000D"/>
                </a:gs>
                <a:gs pos="100000">
                  <a:srgbClr val="FF0517"/>
                </a:gs>
              </a:gsLst>
              <a:lin ang="189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i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pPr>
              <a:endParaRPr sz="1944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 userDrawn="1"/>
        </p:nvSpPr>
        <p:spPr>
          <a:xfrm>
            <a:off x="2172547" y="794005"/>
            <a:ext cx="6071447" cy="5355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zh-CN" altLang="en-US" sz="2880" i="0"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039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5" name="矩形 14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6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4162429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5" name="矩形 14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6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3869320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333500"/>
            <a:ext cx="5384800" cy="377190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333500"/>
            <a:ext cx="5384800" cy="3771900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40617"/>
            <a:ext cx="669365" cy="5773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675744" y="145436"/>
            <a:ext cx="1604211" cy="445223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208235" y="343487"/>
            <a:ext cx="9984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  <p:sp>
        <p:nvSpPr>
          <p:cNvPr id="16" name="矩形 15"/>
          <p:cNvSpPr/>
          <p:nvPr userDrawn="1"/>
        </p:nvSpPr>
        <p:spPr>
          <a:xfrm>
            <a:off x="9295884" y="6446389"/>
            <a:ext cx="2880000" cy="4001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lang="zh-CN" altLang="en-US" sz="1620" dirty="0"/>
          </a:p>
        </p:txBody>
      </p:sp>
      <p:sp>
        <p:nvSpPr>
          <p:cNvPr id="17" name="标题 1"/>
          <p:cNvSpPr txBox="1"/>
          <p:nvPr userDrawn="1"/>
        </p:nvSpPr>
        <p:spPr>
          <a:xfrm>
            <a:off x="9390876" y="6430986"/>
            <a:ext cx="2675249" cy="408409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dist" defTabSz="109728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品质改变世界</a:t>
            </a:r>
            <a:br>
              <a:rPr lang="en-US" altLang="zh-CN" sz="1200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960" b="1" i="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QUALITY   CHANGES   THE  WORLD</a:t>
            </a:r>
            <a:endParaRPr lang="zh-CN" altLang="en-US" sz="960" b="1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0" y="6398474"/>
            <a:ext cx="12192000" cy="548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60"/>
          </a:p>
        </p:txBody>
      </p:sp>
    </p:spTree>
    <p:extLst>
      <p:ext uri="{BB962C8B-B14F-4D97-AF65-F5344CB8AC3E}">
        <p14:creationId xmlns:p14="http://schemas.microsoft.com/office/powerpoint/2010/main" val="3725409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5"/>
            <a:ext cx="5386917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2" y="1535115"/>
            <a:ext cx="5389033" cy="639762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BFEC90CA-2B8E-4300-AB7A-EE9CB3534AAF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4167082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EC3B684E-2422-4B56-BC94-ADFB85F56457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10542223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14F10515-608A-433A-9E23-591C6792301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600376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2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3691E52B-479A-4F6D-AAFB-21602456FE7C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199966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53A15B7E-31AC-4A85-9182-060961B515B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3904115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C31F9880-98E3-4661-B62E-7B01A5B6C130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32894964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4876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8026400" cy="48768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8CFE8EEF-D915-43BB-9781-6F2200AEBA2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18774628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9233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7277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14F10515-608A-433A-9E23-591C6792301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423641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5" y="273052"/>
            <a:ext cx="4011084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5" y="1435102"/>
            <a:ext cx="4011084" cy="4691063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3691E52B-479A-4F6D-AAFB-21602456FE7C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8663672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53A15B7E-31AC-4A85-9182-060961B515B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12017530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C31F9880-98E3-4661-B62E-7B01A5B6C130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05963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4876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8026400" cy="48768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Page  </a:t>
            </a:r>
            <a:fld id="{8CFE8EEF-D915-43BB-9781-6F2200AEBA23}" type="slidenum">
              <a:rPr lang="zh-CN" altLang="en-US" smtClean="0"/>
              <a:t>‹#›</a:t>
            </a:fld>
            <a:endParaRPr lang="en-US" sz="2160" b="0"/>
          </a:p>
        </p:txBody>
      </p:sp>
    </p:spTree>
    <p:extLst>
      <p:ext uri="{BB962C8B-B14F-4D97-AF65-F5344CB8AC3E}">
        <p14:creationId xmlns:p14="http://schemas.microsoft.com/office/powerpoint/2010/main" val="274770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B7C5D6E-9ECE-4FE1-A464-1C225DD82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346A368-1B7D-4CCE-96BB-4DEB3C398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D67580-FD33-4B67-8FB5-BD221436A4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0D388-72A9-475D-9E7E-91D6689E39E2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7A326C-6D5D-4060-BBC2-378BCCE1B3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E68F1A4-034F-4862-B4B7-5C4D1021D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8868C-471A-470C-B672-2CCDE6493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90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zh-CN" altLang="en-US"/>
              <a:t>Page  </a:t>
            </a:r>
            <a:fld id="{AF40F152-5501-4FC2-B955-87D63B7C38E3}" type="slidenum">
              <a:rPr lang="zh-CN" altLang="en-US" smtClean="0"/>
              <a:t>‹#›</a:t>
            </a:fld>
            <a:endParaRPr lang="en-US"/>
          </a:p>
        </p:txBody>
      </p:sp>
      <p:grpSp>
        <p:nvGrpSpPr>
          <p:cNvPr id="7" name="组合 6"/>
          <p:cNvGrpSpPr/>
          <p:nvPr/>
        </p:nvGrpSpPr>
        <p:grpSpPr>
          <a:xfrm>
            <a:off x="1" y="149209"/>
            <a:ext cx="12192001" cy="793749"/>
            <a:chOff x="0" y="124340"/>
            <a:chExt cx="9144001" cy="661458"/>
          </a:xfrm>
        </p:grpSpPr>
        <p:pic>
          <p:nvPicPr>
            <p:cNvPr id="8" name="Picture 5" descr="D:\Backup\桌面\未标题-2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44714" y="302935"/>
              <a:ext cx="6999287" cy="218281"/>
            </a:xfrm>
            <a:prstGeom prst="rect">
              <a:avLst/>
            </a:prstGeom>
            <a:solidFill>
              <a:srgbClr val="EDEDED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9" name="矩形 5"/>
            <p:cNvSpPr>
              <a:spLocks noChangeArrowheads="1"/>
            </p:cNvSpPr>
            <p:nvPr/>
          </p:nvSpPr>
          <p:spPr bwMode="auto">
            <a:xfrm>
              <a:off x="0" y="298965"/>
              <a:ext cx="585788" cy="218282"/>
            </a:xfrm>
            <a:prstGeom prst="rect">
              <a:avLst/>
            </a:prstGeom>
            <a:gradFill rotWithShape="1">
              <a:gsLst>
                <a:gs pos="0">
                  <a:srgbClr val="C00000"/>
                </a:gs>
                <a:gs pos="50000">
                  <a:srgbClr val="FF0000"/>
                </a:gs>
                <a:gs pos="100000">
                  <a:srgbClr val="C00000"/>
                </a:gs>
              </a:gsLst>
              <a:lin ang="5400000" scaled="1"/>
            </a:gradFill>
            <a:ln w="9525">
              <a:noFill/>
              <a:miter lim="800000"/>
            </a:ln>
          </p:spPr>
          <p:txBody>
            <a:bodyPr lIns="185166" tIns="92583" rIns="185166" bIns="92583"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zh-CN" altLang="zh-CN" sz="216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Arial" panose="020B0604020202020204" pitchFamily="34" charset="0"/>
              </a:endParaRPr>
            </a:p>
          </p:txBody>
        </p: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15" cstate="screen"/>
            <a:srcRect/>
            <a:stretch>
              <a:fillRect/>
            </a:stretch>
          </p:blipFill>
          <p:spPr bwMode="auto">
            <a:xfrm>
              <a:off x="722314" y="283090"/>
              <a:ext cx="1296987" cy="250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7" descr="未标题-3"/>
            <p:cNvPicPr>
              <a:picLocks noChangeAspect="1" noChangeArrowheads="1"/>
            </p:cNvPicPr>
            <p:nvPr userDrawn="1"/>
          </p:nvPicPr>
          <p:blipFill>
            <a:blip r:embed="rId16" cstate="screen"/>
            <a:srcRect/>
            <a:stretch>
              <a:fillRect/>
            </a:stretch>
          </p:blipFill>
          <p:spPr bwMode="auto">
            <a:xfrm>
              <a:off x="8245475" y="124340"/>
              <a:ext cx="858838" cy="661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 Box 8"/>
            <p:cNvSpPr txBox="1">
              <a:spLocks noChangeArrowheads="1"/>
            </p:cNvSpPr>
            <p:nvPr userDrawn="1"/>
          </p:nvSpPr>
          <p:spPr bwMode="auto">
            <a:xfrm>
              <a:off x="6143625" y="259277"/>
              <a:ext cx="2244725" cy="3231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  <a:defRPr/>
              </a:pPr>
              <a:r>
                <a:rPr lang="zh-CN" altLang="en-US" sz="1920" b="1" i="0" dirty="0">
                  <a:solidFill>
                    <a:srgbClr val="DDDDD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 现 混 凝 土     美</a:t>
              </a:r>
            </a:p>
          </p:txBody>
        </p:sp>
        <p:pic>
          <p:nvPicPr>
            <p:cNvPr id="13" name="图片 11" descr="之副本.png"/>
            <p:cNvPicPr>
              <a:picLocks noChangeAspect="1"/>
            </p:cNvPicPr>
            <p:nvPr userDrawn="1"/>
          </p:nvPicPr>
          <p:blipFill>
            <a:blip r:embed="rId17" cstate="screen"/>
            <a:srcRect/>
            <a:stretch>
              <a:fillRect/>
            </a:stretch>
          </p:blipFill>
          <p:spPr bwMode="auto">
            <a:xfrm>
              <a:off x="7643814" y="124340"/>
              <a:ext cx="331787" cy="466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65020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097280" rtl="0" eaLnBrk="1" latinLnBrk="0" hangingPunct="1"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480" indent="-41148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FF513-780D-4955-8382-136458F5185D}" type="datetimeFigureOut">
              <a:rPr lang="zh-CN" altLang="en-US" smtClean="0"/>
              <a:t>2021/8/24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zh-CN" altLang="en-US"/>
              <a:t>Page  </a:t>
            </a:r>
            <a:fld id="{AF40F152-5501-4FC2-B955-87D63B7C38E3}" type="slidenum">
              <a:rPr lang="zh-CN" alt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79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</p:sldLayoutIdLst>
  <p:txStyles>
    <p:titleStyle>
      <a:lvl1pPr algn="ctr" defTabSz="1097280" rtl="0" eaLnBrk="1" latinLnBrk="0" hangingPunct="1"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480" indent="-41148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4.jp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jpe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24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Relationship Id="rId9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Relationship Id="rId9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A245FE78-A65C-4BD2-8B5F-767C9D9273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825015" y="2651314"/>
            <a:ext cx="10541971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097280" eaLnBrk="0" fontAlgn="base" hangingPunct="0">
              <a:spcBef>
                <a:spcPct val="0"/>
              </a:spcBef>
              <a:spcAft>
                <a:spcPct val="0"/>
              </a:spcAft>
              <a:defRPr sz="3600" i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defRPr>
            </a:pPr>
            <a:r>
              <a:rPr lang="zh-CN" altLang="en-US" sz="4800" dirty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装配式建筑常用支撑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32916" y="1111999"/>
            <a:ext cx="4391492" cy="5082108"/>
          </a:xfrm>
          <a:prstGeom prst="rect">
            <a:avLst/>
          </a:prstGeom>
        </p:spPr>
      </p:pic>
      <p:graphicFrame>
        <p:nvGraphicFramePr>
          <p:cNvPr id="3" name="图示 2">
            <a:extLst>
              <a:ext uri="{FF2B5EF4-FFF2-40B4-BE49-F238E27FC236}">
                <a16:creationId xmlns:a16="http://schemas.microsoft.com/office/drawing/2014/main" id="{40278D6E-8B2C-432A-97E4-BD2B11F890B6}"/>
              </a:ext>
            </a:extLst>
          </p:cNvPr>
          <p:cNvGraphicFramePr/>
          <p:nvPr/>
        </p:nvGraphicFramePr>
        <p:xfrm>
          <a:off x="1516291" y="836712"/>
          <a:ext cx="6048672" cy="5203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78938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80"/>
            <a:ext cx="9159418" cy="3568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、墙板斜支撑类型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双钩大头斜支撑配活动底座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、规格型号：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长度：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1.8m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2.5m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（长度可根据实际需要定制）   分长短杆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壁厚：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3.5mm      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螺杆：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T36×400mm    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直径：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Ø48mm/ Ø60mm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、特点：安装便捷、刚度高，吊装前可提前在预制墙板上安装连接底座，在楼板上提前预埋钢筋锚环（位置要求较高）或通过胀栓固定连接底座，锚环不能重复使用，且后期需处理。</a:t>
            </a:r>
          </a:p>
        </p:txBody>
      </p:sp>
    </p:spTree>
    <p:extLst>
      <p:ext uri="{BB962C8B-B14F-4D97-AF65-F5344CB8AC3E}">
        <p14:creationId xmlns:p14="http://schemas.microsoft.com/office/powerpoint/2010/main" val="2332285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79"/>
            <a:ext cx="9159418" cy="90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、墙板斜支撑类型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双钩大头斜支撑配活动底座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54C788B-7D63-4AD4-BFB8-CDD1B4482A7F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41" b="38396"/>
          <a:stretch/>
        </p:blipFill>
        <p:spPr bwMode="auto">
          <a:xfrm>
            <a:off x="2914727" y="2369526"/>
            <a:ext cx="6189726" cy="13940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9D3898C-4AEA-4721-AF4F-A836BD44B284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67"/>
          <a:stretch/>
        </p:blipFill>
        <p:spPr bwMode="auto">
          <a:xfrm>
            <a:off x="2380387" y="4125283"/>
            <a:ext cx="1898904" cy="16367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0000000-0008-0000-0300-000003000000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520" y="4098688"/>
            <a:ext cx="1370076" cy="1656588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8970D53C-3269-4824-A125-5EFF75A14C16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410" y="4105185"/>
            <a:ext cx="2946654" cy="165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9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80"/>
            <a:ext cx="9159418" cy="3568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、墙板斜支撑类型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双头底座斜支撑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、规格型号：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长度：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0.7m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1.1m/1.7m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3.2m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（长度可根据实际需要定制）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壁厚：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3.5mm    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直径：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Ø48mm/ Ø60mm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、特点：安装便捷、刚度高，墙板吊装完成后直接将底座通过螺栓和预制墙板上的预留孔连接，楼板上固定直接根据下底座位置在楼板上打膨胀螺栓固定，位置更准确。</a:t>
            </a:r>
          </a:p>
        </p:txBody>
      </p:sp>
    </p:spTree>
    <p:extLst>
      <p:ext uri="{BB962C8B-B14F-4D97-AF65-F5344CB8AC3E}">
        <p14:creationId xmlns:p14="http://schemas.microsoft.com/office/powerpoint/2010/main" val="2847730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79"/>
            <a:ext cx="9159418" cy="90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、墙板斜支撑类型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双头底座斜支撑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C779E90-525A-48AB-8606-370807EA69AA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0" r="40305"/>
          <a:stretch/>
        </p:blipFill>
        <p:spPr bwMode="auto">
          <a:xfrm>
            <a:off x="8066803" y="750302"/>
            <a:ext cx="984355" cy="54617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4A43383-86BB-4ED7-9042-F01B2D6BB783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6"/>
          <a:stretch/>
        </p:blipFill>
        <p:spPr bwMode="auto">
          <a:xfrm>
            <a:off x="2121158" y="2369525"/>
            <a:ext cx="5270986" cy="39302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751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79"/>
            <a:ext cx="9159418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、楼板竖向支撑类型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独立支撑体系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、规格型号：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、特点：独立支撑可伸缩调节长度尺寸，相互之间不需要固定的水平连接杆件，安装拆除方便；底部配有固定三脚架，稳定可靠；不适用于搭设现浇构件及悬挑构件的架体支撑。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0000000-0008-0000-0200-000003000000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3908298" y="2904881"/>
            <a:ext cx="4375404" cy="1647444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459353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79"/>
            <a:ext cx="9159418" cy="90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、楼板竖向支撑类型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独立支撑体系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2207568" y="2651314"/>
            <a:ext cx="4061251" cy="34563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33CE204-AD5F-4201-A0E3-A31D77DE8372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272" y="2657570"/>
            <a:ext cx="3030932" cy="336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462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80"/>
            <a:ext cx="9159418" cy="3568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、楼板竖向支撑类型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键槽式支撑体系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、规格型号：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立杆的常用规格为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500mm—3000mm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，规格模数为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500mm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；横杆规格直径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48mm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，壁厚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2.5mm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，材质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Q235B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，常用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600mm—2400mm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，规格模数为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300mm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、特点：搭设、拆除简便，可适用于各类水平构件和现浇构件的架体搭设，架体稳定性好；有插销零散配件，损耗量大；承插节点的连接质量受架体本身质量和工人操作的影响较大。</a:t>
            </a:r>
          </a:p>
        </p:txBody>
      </p:sp>
    </p:spTree>
    <p:extLst>
      <p:ext uri="{BB962C8B-B14F-4D97-AF65-F5344CB8AC3E}">
        <p14:creationId xmlns:p14="http://schemas.microsoft.com/office/powerpoint/2010/main" val="1442232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8E6E93B-BC64-4D23-B3F7-5D2B489382D8}"/>
              </a:ext>
            </a:extLst>
          </p:cNvPr>
          <p:cNvSpPr txBox="1"/>
          <p:nvPr/>
        </p:nvSpPr>
        <p:spPr>
          <a:xfrm>
            <a:off x="1429881" y="1441579"/>
            <a:ext cx="9159418" cy="90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、楼板竖向支撑类型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键槽式支撑体系</a:t>
            </a:r>
            <a:endParaRPr lang="en-US" altLang="zh-CN" sz="192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2503A8F-CA3E-4650-8ABB-D6EA2161E528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651314"/>
            <a:ext cx="3715613" cy="319715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EC02214-C450-45AB-BE6F-AEA1118B7362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181" y="2658104"/>
            <a:ext cx="3629203" cy="319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09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4AB18BD8-A851-484F-B453-3CC4E02E7A39}"/>
              </a:ext>
            </a:extLst>
          </p:cNvPr>
          <p:cNvSpPr/>
          <p:nvPr/>
        </p:nvSpPr>
        <p:spPr>
          <a:xfrm>
            <a:off x="1429882" y="1408388"/>
            <a:ext cx="9418646" cy="2250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、支撑选用原则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由于独立支撑系统不能与现浇结构通用，竖向支撑体系选用应根据现场预制构件的使用数量来确定，尽量保证使用率高，减少支撑系统种类。例如：预制楼板使用率超过</a:t>
            </a:r>
            <a:r>
              <a:rPr lang="en-US" altLang="zh-CN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80%</a:t>
            </a:r>
            <a:r>
              <a:rPr lang="zh-CN" altLang="en-US" sz="192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，建议采用独立支撑系统，施工便捷、速度快；如梁为现浇结构，建议采用键槽式支撑系统，梁板支撑系统可统一考虑，布置方便。</a:t>
            </a:r>
            <a:endParaRPr lang="zh-CN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448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79"/>
            <a:ext cx="924582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、配备数量：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采用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SPCS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结构体系，施工速度可以实现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2-4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层，为保证施工连续性，墙板斜支撑配备两层用量，每块墙板视墙板长度配备不少于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套斜支撑。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、墙板吊装前，提前在地面通过螺栓将连接底座与墙板预留的螺栓孔连接拧紧。在楼板支撑点相应位置提前预埋螺栓套筒，通过螺栓将连接底座固定到楼板上。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预制空腔墙板起吊宜采用专用吊装钢梁，用卸扣将钢丝绳与外墙板上端的预埋吊环（或经设计确定的桁架钢筋、格构钢筋吊装点）连接，并确认连接紧固。挂钩工作需要施工人员站在人字梯上操作。起重设备的主钩位置、吊具及构件中心在竖直方向上宜重合，吊索与构件水平夹角不宜小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60°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，不应小于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，起吊过程中，应注意预制外墙板板面不得与堆放架或其他预制构件发生碰撞。</a:t>
            </a:r>
          </a:p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8363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80"/>
            <a:ext cx="9245827" cy="4376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、当空腔墙板吊装至在距作业面上方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左右的地方时略作停顿，施工人员可以用搭钩勾住两根控制绳索，通过拉拽方式使墙板靠近作业面，手扶墙板，控制墙板下落方向。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、安装就位墙板缓慢下降，待到预留引导钢筋顶部时，对准空腔区预留钢筋，将墙板缓缓下降，使之平稳就位。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、预制空心墙板应设置不少于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道可调节长度的斜支撑，斜支撑两端应分别与墙体和楼板固定，长斜支撑距离板底的距离宜为构件高度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2/3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，短斜支撑距离板底的距离宜为构件高度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1/4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3381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80"/>
            <a:ext cx="9505056" cy="180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、斜支撑安装要点：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、连接底座与墙板、楼板固定牢固，严禁使用膨胀螺栓与楼板相连，防止破坏管线。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、墙板吊装到位后，将斜支撑上下钩头分别钩住墙板与楼板上固定的连接底座。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、短支撑安装角度宜为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en-US" altLang="zh-CN" sz="1920" baseline="3000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1920" baseline="3000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，长支撑安装角度宜为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1920" baseline="3000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～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60</a:t>
            </a:r>
            <a:r>
              <a:rPr lang="en-US" altLang="zh-CN" sz="1920" baseline="3000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769B359-D475-40E3-BD03-E9FF5BDF0A64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3" t="1819" r="2707" b="2545"/>
          <a:stretch>
            <a:fillRect/>
          </a:stretch>
        </p:blipFill>
        <p:spPr bwMode="auto">
          <a:xfrm>
            <a:off x="1257063" y="3267771"/>
            <a:ext cx="2937926" cy="3099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6" descr="外墙板斜支撑预埋件  h=150mm">
            <a:extLst>
              <a:ext uri="{FF2B5EF4-FFF2-40B4-BE49-F238E27FC236}">
                <a16:creationId xmlns:a16="http://schemas.microsoft.com/office/drawing/2014/main" id="{B705B64E-CD99-481E-8B14-FCBE0173D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67808" y="3267770"/>
            <a:ext cx="2420064" cy="2903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 descr="微信图片_20200312083619.png">
            <a:extLst>
              <a:ext uri="{FF2B5EF4-FFF2-40B4-BE49-F238E27FC236}">
                <a16:creationId xmlns:a16="http://schemas.microsoft.com/office/drawing/2014/main" id="{97FD6B2D-5E6C-4C85-B936-F01B8A37382B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46506" y="3267770"/>
            <a:ext cx="3690386" cy="2903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8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80"/>
            <a:ext cx="9245827" cy="1364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、斜支撑安装要点：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、墙板水平位置可通过短支撑上的环形螺母进行微调，垂直度可通过长支撑上的环形螺母进行微调。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CFC86141-4F41-44D8-9BB6-E2E2AC13CBD9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414" y="2824574"/>
            <a:ext cx="6329172" cy="355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775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80"/>
            <a:ext cx="9245827" cy="2250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、斜支撑安装要点：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、墙板平面位置和垂直度调整完成后，通过斜支撑两端的环形螺母分别将上下端锁紧，完成墙板的安装。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、楼板连接底座安装位置尽量躲开卫生间等有水房间，防止因处理不但导致渗水，当躲避有水房间位置时支撑角度可适当减小。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AF8682D-1F69-4A18-BC8D-6EFA87CBEAA3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941" y="3710970"/>
            <a:ext cx="4838938" cy="267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77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4216A397-21AD-41DD-9F35-AF7FF87BBB7C}"/>
              </a:ext>
            </a:extLst>
          </p:cNvPr>
          <p:cNvSpPr txBox="1"/>
          <p:nvPr/>
        </p:nvSpPr>
        <p:spPr>
          <a:xfrm>
            <a:off x="1429882" y="1441580"/>
            <a:ext cx="9245827" cy="180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、斜支撑拆除：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墙板斜支撑拆除时间同现浇暗柱模板拆除时间，拆除原则为保证现浇混凝土强度达到其表面及棱角不受损。拆除方法为旋转环形螺母使之露出两端的钩头，并调节支撑长度取下斜支撑，最后拆除墙板与楼板上的连接底座重复使用。</a:t>
            </a:r>
          </a:p>
        </p:txBody>
      </p:sp>
    </p:spTree>
    <p:extLst>
      <p:ext uri="{BB962C8B-B14F-4D97-AF65-F5344CB8AC3E}">
        <p14:creationId xmlns:p14="http://schemas.microsoft.com/office/powerpoint/2010/main" val="2967389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79"/>
            <a:ext cx="9245827" cy="2603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、配备数量：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采用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SPCS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结构体系，施工速度可以实现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2-4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天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层，施工速度快，考虑到施工连续性、梁板类构件底模拆除时混凝土强度的要求、隔层拆模等原则，建议楼板支撑配备四层用量循环使用，第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n+3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层顶板混凝土施工完成后拆除第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层支撑，用至第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n+4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层，以此类推。</a:t>
            </a:r>
          </a:p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1737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79"/>
            <a:ext cx="9245827" cy="4023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、键槽式支撑体系施工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、施工流程：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测量放线，确定本层梁、板位置→定位立杆，并作出十字标记→竖立杆并搭设扫地杆及第一步横杆→搭设上部横杆→板底横梁铺设、找平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、将楼层各构件位置的边线在地面上标出，以保证支架、模板施工过程中按设计尺寸进行施工。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、按预先的支架设计位置在地面上将立杆位置标出，并做好标记，保证立杆排列整齐。</a:t>
            </a:r>
          </a:p>
        </p:txBody>
      </p:sp>
    </p:spTree>
    <p:extLst>
      <p:ext uri="{BB962C8B-B14F-4D97-AF65-F5344CB8AC3E}">
        <p14:creationId xmlns:p14="http://schemas.microsoft.com/office/powerpoint/2010/main" val="4550826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80"/>
            <a:ext cx="9245827" cy="3583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、键槽式支撑体系施工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、先搭设梁底支架，并逐步将周边立杆竖起，将扫地杆及第一步横杆搭设，保证已搭设架体稳固、不倾倒。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、在立杆全部竖立完成后，进行上部横杆搭设，将全部横杆搭设完成。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、架体搭设完成后，在立杆顶端安装可调托座，在托座内放置工具梁，通过调节托座高度使工具梁顶端达到叠合板底设计标高，并拉线调平。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3240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80"/>
            <a:ext cx="9245827" cy="4469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、键槽式支撑体系安装要点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、支撑体系应能同时满足构件自重及施工荷载的要求，支撑体系安装前，应根据经计算确定的支撑间距。步距不宜大于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，纵横间距不宜大于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、可调托座伸出长度不宜超过 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，插入立杆内的长度不得小于 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、立杆伸出顶层水平杆中心线至支撑点的长度不应超过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650mm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、作为扫地杆的最底层水平杆离地高度不应大于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550mm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、距离支座最近的立杆距离不宜大于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、工具梁安装方向应垂直于叠合板桁架筋方向。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86430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79"/>
            <a:ext cx="9245827" cy="921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、键槽式支撑体系安装要点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D9DE6E3-055C-4F67-B93C-37C82D63FD0D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10" y="2651314"/>
            <a:ext cx="4320480" cy="328356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39D09B8-2E1E-4E22-929F-5DE5BC1B7834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590" y="2651314"/>
            <a:ext cx="4147661" cy="328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14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79"/>
            <a:ext cx="9245827" cy="4023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、独立支撑体系施工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、施工流程：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测量放线，确定本层梁、板位置→定位立杆，并作出十字标记→安装独立支撑→工具梁安装、找平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、首先根据计算确定的间距放出支撑位置线。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、安装独立支撑及固定三脚架。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、安装顶部工具梁，利用手柄旋转调节螺母使工具梁顶端达到叠合板底设计标高，并拉线调平。</a:t>
            </a:r>
          </a:p>
        </p:txBody>
      </p:sp>
    </p:spTree>
    <p:extLst>
      <p:ext uri="{BB962C8B-B14F-4D97-AF65-F5344CB8AC3E}">
        <p14:creationId xmlns:p14="http://schemas.microsoft.com/office/powerpoint/2010/main" val="22330446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80"/>
            <a:ext cx="9245827" cy="269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、竖向支撑施工：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、独立支撑体系安装要点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、支撑体系应能同时满足构件自重及施工荷载的要求，支撑体系安装前，应根据经计算确定的支撑间距，步距不宜大于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、距离支座最近的立杆距离不应大于</a:t>
            </a: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600mm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、上下层独立支撑位置保持相同。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4EC4DEE-FEB9-4367-8C9C-05E4E9825E59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1533135" y="4154168"/>
            <a:ext cx="4234070" cy="221275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439DDA95-6B8A-40DE-9BA4-02F65F60F71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300" y="2937164"/>
            <a:ext cx="4287774" cy="342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328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>
            <a:extLst>
              <a:ext uri="{FF2B5EF4-FFF2-40B4-BE49-F238E27FC236}">
                <a16:creationId xmlns:a16="http://schemas.microsoft.com/office/drawing/2014/main" id="{0E10BAC7-3E4B-4F6F-9D1D-312F20BB6FD3}"/>
              </a:ext>
            </a:extLst>
          </p:cNvPr>
          <p:cNvGraphicFramePr/>
          <p:nvPr/>
        </p:nvGraphicFramePr>
        <p:xfrm>
          <a:off x="133738" y="838080"/>
          <a:ext cx="7805261" cy="45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8754A1EF-149D-4EE6-B1E1-CE284C39E136}"/>
              </a:ext>
            </a:extLst>
          </p:cNvPr>
          <p:cNvSpPr txBox="1"/>
          <p:nvPr/>
        </p:nvSpPr>
        <p:spPr>
          <a:xfrm>
            <a:off x="1429882" y="1441580"/>
            <a:ext cx="9245827" cy="269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、竖向支撑拆除：</a:t>
            </a: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竖向支撑体系拆除时间应根据后浇混凝土强度确定，多个楼层间连续施工的底层支架拆除时间，应根据连续施工的楼层间荷载分配和混凝土强度的增长情况确定。通常最少要保证隔层拆除的原则。</a:t>
            </a:r>
            <a:endParaRPr lang="en-US" altLang="zh-CN" sz="192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109728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92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拆除时，先拆除独立钢支撑的固定三脚架，然后松动独立钢支撑中部的可调螺母，之后拆除工具梁。拆下的构件分类堆放，及时倒运。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08331846-CCBD-48B9-801D-D7245D9D2F6D}"/>
              </a:ext>
            </a:extLst>
          </p:cNvPr>
          <p:cNvGraphicFramePr>
            <a:graphicFrameLocks noGrp="1"/>
          </p:cNvGraphicFramePr>
          <p:nvPr/>
        </p:nvGraphicFramePr>
        <p:xfrm>
          <a:off x="2553206" y="4552526"/>
          <a:ext cx="6567130" cy="18144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4268355561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773427289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4034739501"/>
                    </a:ext>
                  </a:extLst>
                </a:gridCol>
              </a:tblGrid>
              <a:tr h="259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构件类型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构件跨度（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）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达到设计的棍凝土立方体抗压强度标准值的百分率（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）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9858147"/>
                  </a:ext>
                </a:extLst>
              </a:tr>
              <a:tr h="25920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板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>
                          <a:solidFill>
                            <a:schemeClr val="tx1"/>
                          </a:solidFill>
                          <a:effectLst/>
                        </a:rPr>
                        <a:t>≤</a:t>
                      </a: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zh-CN" sz="1300" kern="10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830437"/>
                  </a:ext>
                </a:extLst>
              </a:tr>
              <a:tr h="259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>
                          <a:solidFill>
                            <a:schemeClr val="tx1"/>
                          </a:solidFill>
                          <a:effectLst/>
                        </a:rPr>
                        <a:t>＞</a:t>
                      </a: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CN" sz="1200" kern="0">
                          <a:solidFill>
                            <a:schemeClr val="tx1"/>
                          </a:solidFill>
                          <a:effectLst/>
                        </a:rPr>
                        <a:t>，≤</a:t>
                      </a: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zh-CN" sz="1300" kern="10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0453197"/>
                  </a:ext>
                </a:extLst>
              </a:tr>
              <a:tr h="259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>
                          <a:solidFill>
                            <a:schemeClr val="tx1"/>
                          </a:solidFill>
                          <a:effectLst/>
                        </a:rPr>
                        <a:t>＞</a:t>
                      </a: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zh-CN" sz="1300" kern="10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842869"/>
                  </a:ext>
                </a:extLst>
              </a:tr>
              <a:tr h="25920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梁、拱、壳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≤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288219"/>
                  </a:ext>
                </a:extLst>
              </a:tr>
              <a:tr h="259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＞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0387165"/>
                  </a:ext>
                </a:extLst>
              </a:tr>
              <a:tr h="259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悬臂构件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0" dirty="0">
                          <a:solidFill>
                            <a:schemeClr val="tx1"/>
                          </a:solidFill>
                          <a:effectLst/>
                        </a:rPr>
                        <a:t>≥</a:t>
                      </a: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zh-CN" sz="1300" kern="100" dirty="0">
                        <a:solidFill>
                          <a:schemeClr val="tx1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296" marR="82296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862008"/>
                  </a:ext>
                </a:extLst>
              </a:tr>
            </a:tbl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30808851-7332-408D-8B04-7896F36FCEB4}"/>
              </a:ext>
            </a:extLst>
          </p:cNvPr>
          <p:cNvSpPr txBox="1"/>
          <p:nvPr/>
        </p:nvSpPr>
        <p:spPr>
          <a:xfrm>
            <a:off x="4281399" y="4182993"/>
            <a:ext cx="3802022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972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zh-CN" sz="168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支架拆除时的混凝土强度要求</a:t>
            </a:r>
          </a:p>
        </p:txBody>
      </p:sp>
    </p:spTree>
    <p:extLst>
      <p:ext uri="{BB962C8B-B14F-4D97-AF65-F5344CB8AC3E}">
        <p14:creationId xmlns:p14="http://schemas.microsoft.com/office/powerpoint/2010/main" val="23014178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2358</Words>
  <Application>Microsoft Office PowerPoint</Application>
  <PresentationFormat>宽屏</PresentationFormat>
  <Paragraphs>201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等线</vt:lpstr>
      <vt:lpstr>等线 Light</vt:lpstr>
      <vt:lpstr>黑体</vt:lpstr>
      <vt:lpstr>宋体</vt:lpstr>
      <vt:lpstr>微软雅黑</vt:lpstr>
      <vt:lpstr>Arial</vt:lpstr>
      <vt:lpstr>Calibri</vt:lpstr>
      <vt:lpstr>Times New Roman</vt:lpstr>
      <vt:lpstr>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赵卫</dc:creator>
  <cp:lastModifiedBy>赵卫</cp:lastModifiedBy>
  <cp:revision>4</cp:revision>
  <dcterms:created xsi:type="dcterms:W3CDTF">2021-08-23T14:34:37Z</dcterms:created>
  <dcterms:modified xsi:type="dcterms:W3CDTF">2021-08-24T00:35:18Z</dcterms:modified>
</cp:coreProperties>
</file>